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5" r:id="rId1"/>
    <p:sldMasterId id="2147483666" r:id="rId2"/>
    <p:sldMasterId id="2147483667" r:id="rId3"/>
  </p:sldMasterIdLst>
  <p:notesMasterIdLst>
    <p:notesMasterId r:id="rId15"/>
  </p:notesMasterIdLst>
  <p:sldIdLst>
    <p:sldId id="274" r:id="rId4"/>
    <p:sldId id="275" r:id="rId5"/>
    <p:sldId id="256" r:id="rId6"/>
    <p:sldId id="272" r:id="rId7"/>
    <p:sldId id="270" r:id="rId8"/>
    <p:sldId id="268" r:id="rId9"/>
    <p:sldId id="271" r:id="rId10"/>
    <p:sldId id="257" r:id="rId11"/>
    <p:sldId id="269" r:id="rId12"/>
    <p:sldId id="276" r:id="rId13"/>
    <p:sldId id="273" r:id="rId1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Source Sans Pro" panose="020B0604020202020204" charset="0"/>
      <p:regular r:id="rId20"/>
      <p:bold r:id="rId21"/>
      <p:italic r:id="rId22"/>
      <p:boldItalic r:id="rId23"/>
    </p:embeddedFont>
  </p:embeddedFontLst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59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703" autoAdjust="0"/>
  </p:normalViewPr>
  <p:slideViewPr>
    <p:cSldViewPr snapToGrid="0">
      <p:cViewPr varScale="1">
        <p:scale>
          <a:sx n="38" d="100"/>
          <a:sy n="38" d="100"/>
        </p:scale>
        <p:origin x="144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6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7.xml"/><Relationship Id="rId19" Type="http://schemas.openxmlformats.org/officeDocument/2006/relationships/font" Target="fonts/font4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6810906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9796463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75" name="Shape 2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7884251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48" name="Shape 4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8383688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948739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23704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75" name="Shape 2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6148546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30230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without Content Box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610599" cy="685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 baseline="0">
                <a:solidFill>
                  <a:schemeClr val="lt1"/>
                </a:solidFill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pic>
        <p:nvPicPr>
          <p:cNvPr id="17" name="Shape 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543800" y="6232042"/>
            <a:ext cx="1231391" cy="623868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Shape 18"/>
          <p:cNvSpPr/>
          <p:nvPr/>
        </p:nvSpPr>
        <p:spPr>
          <a:xfrm>
            <a:off x="7010400" y="1143000"/>
            <a:ext cx="2057400" cy="48006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with Content Box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610599" cy="685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 baseline="0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1" name="Shape 221"/>
          <p:cNvSpPr txBox="1">
            <a:spLocks noGrp="1"/>
          </p:cNvSpPr>
          <p:nvPr>
            <p:ph type="body" idx="1"/>
          </p:nvPr>
        </p:nvSpPr>
        <p:spPr>
          <a:xfrm>
            <a:off x="533400" y="1143000"/>
            <a:ext cx="8077199" cy="4800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baseline="0"/>
            </a:lvl1pPr>
            <a:lvl2pPr rtl="0">
              <a:spcBef>
                <a:spcPts val="0"/>
              </a:spcBef>
              <a:defRPr baseline="0"/>
            </a:lvl2pPr>
            <a:lvl3pPr rtl="0">
              <a:spcBef>
                <a:spcPts val="0"/>
              </a:spcBef>
              <a:defRPr baseline="0"/>
            </a:lvl3pPr>
            <a:lvl4pPr rtl="0">
              <a:spcBef>
                <a:spcPts val="0"/>
              </a:spcBef>
              <a:defRPr baseline="0"/>
            </a:lvl4pPr>
            <a:lvl5pPr rtl="0">
              <a:spcBef>
                <a:spcPts val="0"/>
              </a:spcBef>
              <a:defRPr baseline="0"/>
            </a:lvl5pPr>
            <a:lvl6pPr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without Content Box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610599" cy="685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 baseline="0">
                <a:solidFill>
                  <a:schemeClr val="lt1"/>
                </a:solidFill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head with content box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610599" cy="685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 baseline="0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8" name="Shape 228"/>
          <p:cNvSpPr txBox="1">
            <a:spLocks noGrp="1"/>
          </p:cNvSpPr>
          <p:nvPr>
            <p:ph type="body" idx="1"/>
          </p:nvPr>
        </p:nvSpPr>
        <p:spPr>
          <a:xfrm>
            <a:off x="533400" y="2133600"/>
            <a:ext cx="8077199" cy="3886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>
                <a:solidFill>
                  <a:srgbClr val="7F7F7F"/>
                </a:solidFill>
              </a:defRPr>
            </a:lvl1pPr>
            <a:lvl2pPr rtl="0">
              <a:spcBef>
                <a:spcPts val="0"/>
              </a:spcBef>
              <a:defRPr>
                <a:solidFill>
                  <a:srgbClr val="7F7F7F"/>
                </a:solidFill>
              </a:defRPr>
            </a:lvl2pPr>
            <a:lvl3pPr rtl="0">
              <a:spcBef>
                <a:spcPts val="0"/>
              </a:spcBef>
              <a:defRPr>
                <a:solidFill>
                  <a:srgbClr val="7F7F7F"/>
                </a:solidFill>
              </a:defRPr>
            </a:lvl3pPr>
            <a:lvl4pPr rtl="0">
              <a:spcBef>
                <a:spcPts val="0"/>
              </a:spcBef>
              <a:buClr>
                <a:srgbClr val="7F7F7F"/>
              </a:buClr>
              <a:buFont typeface="Calibri"/>
              <a:buNone/>
              <a:defRPr>
                <a:solidFill>
                  <a:srgbClr val="7F7F7F"/>
                </a:solidFill>
              </a:defRPr>
            </a:lvl4pPr>
            <a:lvl5pPr rtl="0">
              <a:spcBef>
                <a:spcPts val="0"/>
              </a:spcBef>
              <a:defRPr>
                <a:solidFill>
                  <a:srgbClr val="7F7F7F"/>
                </a:solidFill>
              </a:defRPr>
            </a:lvl5pPr>
            <a:lvl6pPr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9" name="Shape 229"/>
          <p:cNvSpPr txBox="1">
            <a:spLocks noGrp="1"/>
          </p:cNvSpPr>
          <p:nvPr>
            <p:ph type="body" idx="2"/>
          </p:nvPr>
        </p:nvSpPr>
        <p:spPr>
          <a:xfrm>
            <a:off x="381000" y="106680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l" rtl="0">
              <a:spcBef>
                <a:spcPts val="0"/>
              </a:spcBef>
              <a:buClr>
                <a:srgbClr val="7F7F7F"/>
              </a:buClr>
              <a:buFont typeface="Calibri"/>
              <a:buNone/>
              <a:defRPr sz="3600" b="0">
                <a:solidFill>
                  <a:srgbClr val="7F7F7F"/>
                </a:solidFill>
              </a:defRPr>
            </a:lvl1pPr>
            <a:lvl2pPr rtl="0">
              <a:spcBef>
                <a:spcPts val="0"/>
              </a:spcBef>
              <a:defRPr>
                <a:solidFill>
                  <a:srgbClr val="7F7F7F"/>
                </a:solidFill>
              </a:defRPr>
            </a:lvl2pPr>
            <a:lvl3pPr rtl="0">
              <a:spcBef>
                <a:spcPts val="0"/>
              </a:spcBef>
              <a:defRPr>
                <a:solidFill>
                  <a:srgbClr val="7F7F7F"/>
                </a:solidFill>
              </a:defRPr>
            </a:lvl3pPr>
            <a:lvl4pPr rtl="0">
              <a:spcBef>
                <a:spcPts val="0"/>
              </a:spcBef>
              <a:defRPr>
                <a:solidFill>
                  <a:srgbClr val="7F7F7F"/>
                </a:solidFill>
              </a:defRPr>
            </a:lvl4pPr>
            <a:lvl5pPr rtl="0">
              <a:spcBef>
                <a:spcPts val="0"/>
              </a:spcBef>
              <a:defRPr>
                <a:solidFill>
                  <a:srgbClr val="7F7F7F"/>
                </a:solidFill>
              </a:defRPr>
            </a:lvl5pPr>
            <a:lvl6pPr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Side by Side Content Box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610599" cy="685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 baseline="0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3" name="Shape 233"/>
          <p:cNvSpPr txBox="1">
            <a:spLocks noGrp="1"/>
          </p:cNvSpPr>
          <p:nvPr>
            <p:ph type="body" idx="1"/>
          </p:nvPr>
        </p:nvSpPr>
        <p:spPr>
          <a:xfrm>
            <a:off x="381000" y="1066800"/>
            <a:ext cx="3962399" cy="495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800"/>
            </a:lvl1pPr>
            <a:lvl2pPr rtl="0">
              <a:spcBef>
                <a:spcPts val="0"/>
              </a:spcBef>
              <a:defRPr sz="2400"/>
            </a:lvl2pPr>
            <a:lvl3pPr rtl="0">
              <a:spcBef>
                <a:spcPts val="0"/>
              </a:spcBef>
              <a:defRPr sz="2000"/>
            </a:lvl3pPr>
            <a:lvl4pPr rtl="0">
              <a:spcBef>
                <a:spcPts val="0"/>
              </a:spcBef>
              <a:defRPr sz="1800"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234" name="Shape 234"/>
          <p:cNvSpPr txBox="1">
            <a:spLocks noGrp="1"/>
          </p:cNvSpPr>
          <p:nvPr>
            <p:ph type="body" idx="2"/>
          </p:nvPr>
        </p:nvSpPr>
        <p:spPr>
          <a:xfrm>
            <a:off x="4495800" y="1066800"/>
            <a:ext cx="4190999" cy="495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800"/>
            </a:lvl1pPr>
            <a:lvl2pPr rtl="0">
              <a:spcBef>
                <a:spcPts val="0"/>
              </a:spcBef>
              <a:defRPr sz="2400"/>
            </a:lvl2pPr>
            <a:lvl3pPr rtl="0">
              <a:spcBef>
                <a:spcPts val="0"/>
              </a:spcBef>
              <a:defRPr sz="2000"/>
            </a:lvl3pPr>
            <a:lvl4pPr rtl="0">
              <a:spcBef>
                <a:spcPts val="0"/>
              </a:spcBef>
              <a:defRPr sz="1800"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White Content Box, No Ribbon">
    <p:bg>
      <p:bgPr>
        <a:blipFill rotWithShape="1">
          <a:blip r:embed="rId2">
            <a:alphaModFix/>
          </a:blip>
          <a:stretch>
            <a:fillRect l="-999" r="-999"/>
          </a:stretch>
        </a:blipFill>
        <a:effectLst/>
      </p:bgPr>
    </p:bg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610599" cy="685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 baseline="0">
                <a:solidFill>
                  <a:schemeClr val="lt1"/>
                </a:solidFill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533400" y="1219200"/>
            <a:ext cx="8077199" cy="4800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baseline="0"/>
            </a:lvl1pPr>
            <a:lvl2pPr rtl="0">
              <a:spcBef>
                <a:spcPts val="0"/>
              </a:spcBef>
              <a:defRPr baseline="0"/>
            </a:lvl2pPr>
            <a:lvl3pPr rtl="0">
              <a:spcBef>
                <a:spcPts val="0"/>
              </a:spcBef>
              <a:defRPr baseline="0"/>
            </a:lvl3pPr>
            <a:lvl4pPr rtl="0">
              <a:spcBef>
                <a:spcPts val="0"/>
              </a:spcBef>
              <a:defRPr baseline="0"/>
            </a:lvl4pPr>
            <a:lvl5pPr rtl="0">
              <a:spcBef>
                <a:spcPts val="0"/>
              </a:spcBef>
              <a:defRPr baseline="0"/>
            </a:lvl5pPr>
            <a:lvl6pPr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White Content Box, No Ribbon">
    <p:bg>
      <p:bgPr>
        <a:blipFill rotWithShape="1">
          <a:blip r:embed="rId2">
            <a:alphaModFix/>
          </a:blip>
          <a:stretch>
            <a:fillRect l="-999" r="-999"/>
          </a:stretch>
        </a:blip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610599" cy="685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 baseline="0">
                <a:solidFill>
                  <a:schemeClr val="lt1"/>
                </a:solidFill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533400" y="1219200"/>
            <a:ext cx="8077199" cy="4800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baseline="0"/>
            </a:lvl1pPr>
            <a:lvl2pPr rtl="0">
              <a:spcBef>
                <a:spcPts val="0"/>
              </a:spcBef>
              <a:defRPr baseline="0"/>
            </a:lvl2pPr>
            <a:lvl3pPr rtl="0">
              <a:spcBef>
                <a:spcPts val="0"/>
              </a:spcBef>
              <a:defRPr baseline="0"/>
            </a:lvl3pPr>
            <a:lvl4pPr rtl="0">
              <a:spcBef>
                <a:spcPts val="0"/>
              </a:spcBef>
              <a:defRPr baseline="0"/>
            </a:lvl4pPr>
            <a:lvl5pPr rtl="0">
              <a:spcBef>
                <a:spcPts val="0"/>
              </a:spcBef>
              <a:defRPr baseline="0"/>
            </a:lvl5pPr>
            <a:lvl6pPr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0" name="Shape 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43800" y="6232042"/>
            <a:ext cx="1231391" cy="6238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640"/>
              </a:spcBef>
              <a:buClr>
                <a:srgbClr val="888888"/>
              </a:buClr>
              <a:buFont typeface="Arial"/>
              <a:buNone/>
              <a:defRPr sz="3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 sz="28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 sz="24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27387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766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Source Sans Pro"/>
              <a:buNone/>
              <a:defRPr sz="4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 sz="2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 sz="2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8" name="Shape 18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9" name="Shape 18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0" name="Shape 19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0" i="0" u="none" strike="noStrike" cap="none" baseline="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56825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with Content Box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610599" cy="685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 baseline="0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533400" y="1143000"/>
            <a:ext cx="8077199" cy="4800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baseline="0"/>
            </a:lvl1pPr>
            <a:lvl2pPr rtl="0">
              <a:spcBef>
                <a:spcPts val="0"/>
              </a:spcBef>
              <a:defRPr baseline="0"/>
            </a:lvl2pPr>
            <a:lvl3pPr rtl="0">
              <a:spcBef>
                <a:spcPts val="0"/>
              </a:spcBef>
              <a:defRPr baseline="0"/>
            </a:lvl3pPr>
            <a:lvl4pPr rtl="0">
              <a:spcBef>
                <a:spcPts val="0"/>
              </a:spcBef>
              <a:defRPr baseline="0"/>
            </a:lvl4pPr>
            <a:lvl5pPr rtl="0">
              <a:spcBef>
                <a:spcPts val="0"/>
              </a:spcBef>
              <a:defRPr baseline="0"/>
            </a:lvl5pPr>
            <a:lvl6pPr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without Content Box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610599" cy="685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 baseline="0">
                <a:solidFill>
                  <a:schemeClr val="lt1"/>
                </a:solidFill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head with content box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610599" cy="685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 baseline="0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533400" y="2133600"/>
            <a:ext cx="8077199" cy="3886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>
                <a:solidFill>
                  <a:srgbClr val="7F7F7F"/>
                </a:solidFill>
              </a:defRPr>
            </a:lvl1pPr>
            <a:lvl2pPr rtl="0">
              <a:spcBef>
                <a:spcPts val="0"/>
              </a:spcBef>
              <a:defRPr>
                <a:solidFill>
                  <a:srgbClr val="7F7F7F"/>
                </a:solidFill>
              </a:defRPr>
            </a:lvl2pPr>
            <a:lvl3pPr rtl="0">
              <a:spcBef>
                <a:spcPts val="0"/>
              </a:spcBef>
              <a:defRPr>
                <a:solidFill>
                  <a:srgbClr val="7F7F7F"/>
                </a:solidFill>
              </a:defRPr>
            </a:lvl3pPr>
            <a:lvl4pPr rtl="0">
              <a:spcBef>
                <a:spcPts val="0"/>
              </a:spcBef>
              <a:buClr>
                <a:srgbClr val="7F7F7F"/>
              </a:buClr>
              <a:buFont typeface="Calibri"/>
              <a:buNone/>
              <a:defRPr>
                <a:solidFill>
                  <a:srgbClr val="7F7F7F"/>
                </a:solidFill>
              </a:defRPr>
            </a:lvl4pPr>
            <a:lvl5pPr rtl="0">
              <a:spcBef>
                <a:spcPts val="0"/>
              </a:spcBef>
              <a:defRPr>
                <a:solidFill>
                  <a:srgbClr val="7F7F7F"/>
                </a:solidFill>
              </a:defRPr>
            </a:lvl5pPr>
            <a:lvl6pPr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1" name="Shape 201"/>
          <p:cNvSpPr txBox="1">
            <a:spLocks noGrp="1"/>
          </p:cNvSpPr>
          <p:nvPr>
            <p:ph type="body" idx="2"/>
          </p:nvPr>
        </p:nvSpPr>
        <p:spPr>
          <a:xfrm>
            <a:off x="381000" y="106680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l" rtl="0">
              <a:spcBef>
                <a:spcPts val="0"/>
              </a:spcBef>
              <a:buClr>
                <a:srgbClr val="7F7F7F"/>
              </a:buClr>
              <a:buFont typeface="Calibri"/>
              <a:buNone/>
              <a:defRPr sz="3600" b="0">
                <a:solidFill>
                  <a:srgbClr val="7F7F7F"/>
                </a:solidFill>
              </a:defRPr>
            </a:lvl1pPr>
            <a:lvl2pPr rtl="0">
              <a:spcBef>
                <a:spcPts val="0"/>
              </a:spcBef>
              <a:defRPr>
                <a:solidFill>
                  <a:srgbClr val="7F7F7F"/>
                </a:solidFill>
              </a:defRPr>
            </a:lvl2pPr>
            <a:lvl3pPr rtl="0">
              <a:spcBef>
                <a:spcPts val="0"/>
              </a:spcBef>
              <a:defRPr>
                <a:solidFill>
                  <a:srgbClr val="7F7F7F"/>
                </a:solidFill>
              </a:defRPr>
            </a:lvl3pPr>
            <a:lvl4pPr rtl="0">
              <a:spcBef>
                <a:spcPts val="0"/>
              </a:spcBef>
              <a:defRPr>
                <a:solidFill>
                  <a:srgbClr val="7F7F7F"/>
                </a:solidFill>
              </a:defRPr>
            </a:lvl4pPr>
            <a:lvl5pPr rtl="0">
              <a:spcBef>
                <a:spcPts val="0"/>
              </a:spcBef>
              <a:defRPr>
                <a:solidFill>
                  <a:srgbClr val="7F7F7F"/>
                </a:solidFill>
              </a:defRPr>
            </a:lvl5pPr>
            <a:lvl6pPr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Side by Side Content Box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610599" cy="685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 baseline="0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381000" y="1066800"/>
            <a:ext cx="3962399" cy="495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800"/>
            </a:lvl1pPr>
            <a:lvl2pPr rtl="0">
              <a:spcBef>
                <a:spcPts val="0"/>
              </a:spcBef>
              <a:defRPr sz="2400"/>
            </a:lvl2pPr>
            <a:lvl3pPr rtl="0">
              <a:spcBef>
                <a:spcPts val="0"/>
              </a:spcBef>
              <a:defRPr sz="2000"/>
            </a:lvl3pPr>
            <a:lvl4pPr rtl="0">
              <a:spcBef>
                <a:spcPts val="0"/>
              </a:spcBef>
              <a:defRPr sz="1800"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206" name="Shape 206"/>
          <p:cNvSpPr txBox="1">
            <a:spLocks noGrp="1"/>
          </p:cNvSpPr>
          <p:nvPr>
            <p:ph type="body" idx="2"/>
          </p:nvPr>
        </p:nvSpPr>
        <p:spPr>
          <a:xfrm>
            <a:off x="4495800" y="1066800"/>
            <a:ext cx="4190999" cy="495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800"/>
            </a:lvl1pPr>
            <a:lvl2pPr rtl="0">
              <a:spcBef>
                <a:spcPts val="0"/>
              </a:spcBef>
              <a:defRPr sz="2400"/>
            </a:lvl2pPr>
            <a:lvl3pPr rtl="0">
              <a:spcBef>
                <a:spcPts val="0"/>
              </a:spcBef>
              <a:defRPr sz="2000"/>
            </a:lvl3pPr>
            <a:lvl4pPr rtl="0">
              <a:spcBef>
                <a:spcPts val="0"/>
              </a:spcBef>
              <a:defRPr sz="1800"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White Content Box, No Ribbon">
    <p:bg>
      <p:bgPr>
        <a:blipFill rotWithShape="1">
          <a:blip r:embed="rId2">
            <a:alphaModFix/>
          </a:blip>
          <a:stretch>
            <a:fillRect l="-999" r="-999"/>
          </a:stretch>
        </a:blipFill>
        <a:effectLst/>
      </p:bgPr>
    </p:bg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610599" cy="685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 baseline="0">
                <a:solidFill>
                  <a:schemeClr val="lt1"/>
                </a:solidFill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533400" y="1219200"/>
            <a:ext cx="8077199" cy="4800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baseline="0"/>
            </a:lvl1pPr>
            <a:lvl2pPr rtl="0">
              <a:spcBef>
                <a:spcPts val="0"/>
              </a:spcBef>
              <a:defRPr baseline="0"/>
            </a:lvl2pPr>
            <a:lvl3pPr rtl="0">
              <a:spcBef>
                <a:spcPts val="0"/>
              </a:spcBef>
              <a:defRPr baseline="0"/>
            </a:lvl3pPr>
            <a:lvl4pPr rtl="0">
              <a:spcBef>
                <a:spcPts val="0"/>
              </a:spcBef>
              <a:defRPr baseline="0"/>
            </a:lvl4pPr>
            <a:lvl5pPr rtl="0">
              <a:spcBef>
                <a:spcPts val="0"/>
              </a:spcBef>
              <a:defRPr baseline="0"/>
            </a:lvl5pPr>
            <a:lvl6pPr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6">
            <a:alphaModFix/>
          </a:blip>
          <a:stretch>
            <a:fillRect l="-999" r="-999"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610599" cy="685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 sz="4000" b="1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body" idx="1"/>
          </p:nvPr>
        </p:nvSpPr>
        <p:spPr>
          <a:xfrm>
            <a:off x="533400" y="1333500"/>
            <a:ext cx="8077199" cy="472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65100" algn="l" rtl="0">
              <a:spcBef>
                <a:spcPts val="560"/>
              </a:spcBef>
              <a:buClr>
                <a:srgbClr val="838383"/>
              </a:buClr>
              <a:buFont typeface="Courier New"/>
              <a:buChar char="o"/>
              <a:defRPr sz="2800" b="0" i="0" u="none" strike="noStrike" cap="none" baseline="0">
                <a:solidFill>
                  <a:srgbClr val="83838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indent="-133350" algn="l" rtl="0">
              <a:spcBef>
                <a:spcPts val="480"/>
              </a:spcBef>
              <a:buClr>
                <a:srgbClr val="838383"/>
              </a:buClr>
              <a:buFont typeface="Arial"/>
              <a:buChar char="–"/>
              <a:defRPr sz="2400" b="0" i="0" u="none" strike="noStrike" cap="none" baseline="0">
                <a:solidFill>
                  <a:srgbClr val="83838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indent="-101600" algn="l" rtl="0">
              <a:spcBef>
                <a:spcPts val="400"/>
              </a:spcBef>
              <a:buClr>
                <a:srgbClr val="838383"/>
              </a:buClr>
              <a:buFont typeface="Courier New"/>
              <a:buChar char="o"/>
              <a:defRPr sz="2000" b="0" i="0" u="none" strike="noStrike" cap="none" baseline="0">
                <a:solidFill>
                  <a:srgbClr val="83838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indent="-114300" algn="l" rtl="0">
              <a:spcBef>
                <a:spcPts val="360"/>
              </a:spcBef>
              <a:buClr>
                <a:srgbClr val="838383"/>
              </a:buClr>
              <a:buFont typeface="Arial"/>
              <a:buChar char="–"/>
              <a:defRPr sz="1800" b="0" i="0" u="none" strike="noStrike" cap="none" baseline="0">
                <a:solidFill>
                  <a:srgbClr val="83838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indent="-114300" algn="l" rtl="0">
              <a:spcBef>
                <a:spcPts val="360"/>
              </a:spcBef>
              <a:buClr>
                <a:srgbClr val="838383"/>
              </a:buClr>
              <a:buFont typeface="Arial"/>
              <a:buChar char="»"/>
              <a:defRPr sz="1800" b="0" i="0" u="none" strike="noStrike" cap="none" baseline="0">
                <a:solidFill>
                  <a:srgbClr val="83838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7" name="Shape 17"/>
          <p:cNvPicPr preferRelativeResize="0"/>
          <p:nvPr userDrawn="1"/>
        </p:nvPicPr>
        <p:blipFill rotWithShape="1">
          <a:blip r:embed="rId7">
            <a:alphaModFix/>
          </a:blip>
          <a:srcRect/>
          <a:stretch/>
        </p:blipFill>
        <p:spPr>
          <a:xfrm>
            <a:off x="7543800" y="6232042"/>
            <a:ext cx="1231391" cy="62386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68" r:id="rId3"/>
    <p:sldLayoutId id="2147483669" r:id="rId4"/>
  </p:sldLayoutIdLst>
  <p:hf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7">
            <a:alphaModFix/>
          </a:blip>
          <a:stretch>
            <a:fillRect l="-999" r="-999"/>
          </a:stretch>
        </a:blip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610599" cy="685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 sz="4000" b="1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533400" y="1143000"/>
            <a:ext cx="8077199" cy="4800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65100" algn="l" rtl="0">
              <a:spcBef>
                <a:spcPts val="560"/>
              </a:spcBef>
              <a:buClr>
                <a:srgbClr val="838383"/>
              </a:buClr>
              <a:buFont typeface="Courier New"/>
              <a:buChar char="o"/>
              <a:defRPr sz="2800" b="0" i="0" u="none" strike="noStrike" cap="none" baseline="0">
                <a:solidFill>
                  <a:srgbClr val="83838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indent="-133350" algn="l" rtl="0">
              <a:spcBef>
                <a:spcPts val="480"/>
              </a:spcBef>
              <a:buClr>
                <a:srgbClr val="838383"/>
              </a:buClr>
              <a:buFont typeface="Arial"/>
              <a:buChar char="–"/>
              <a:defRPr sz="2400" b="0" i="0" u="none" strike="noStrike" cap="none" baseline="0">
                <a:solidFill>
                  <a:srgbClr val="83838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indent="-101600" algn="l" rtl="0">
              <a:spcBef>
                <a:spcPts val="400"/>
              </a:spcBef>
              <a:buClr>
                <a:srgbClr val="838383"/>
              </a:buClr>
              <a:buFont typeface="Courier New"/>
              <a:buChar char="o"/>
              <a:defRPr sz="2000" b="0" i="0" u="none" strike="noStrike" cap="none" baseline="0">
                <a:solidFill>
                  <a:srgbClr val="83838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indent="-114300" algn="l" rtl="0">
              <a:spcBef>
                <a:spcPts val="360"/>
              </a:spcBef>
              <a:buClr>
                <a:srgbClr val="838383"/>
              </a:buClr>
              <a:buFont typeface="Arial"/>
              <a:buChar char="–"/>
              <a:defRPr sz="1800" b="0" i="0" u="none" strike="noStrike" cap="none" baseline="0">
                <a:solidFill>
                  <a:srgbClr val="83838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indent="-114300" algn="l" rtl="0">
              <a:spcBef>
                <a:spcPts val="360"/>
              </a:spcBef>
              <a:buClr>
                <a:srgbClr val="838383"/>
              </a:buClr>
              <a:buFont typeface="Arial"/>
              <a:buChar char="»"/>
              <a:defRPr sz="1800" b="0" i="0" u="none" strike="noStrike" cap="none" baseline="0">
                <a:solidFill>
                  <a:srgbClr val="83838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7" name="Shape 187"/>
          <p:cNvSpPr txBox="1"/>
          <p:nvPr/>
        </p:nvSpPr>
        <p:spPr>
          <a:xfrm>
            <a:off x="1768434" y="6309375"/>
            <a:ext cx="1142390" cy="30388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lt1"/>
              </a:buClr>
              <a:buFont typeface="Arial"/>
              <a:buNone/>
            </a:pPr>
            <a:endParaRPr sz="1400" b="1" i="0" u="none" strike="noStrike" cap="none" baseline="0">
              <a:solidFill>
                <a:srgbClr val="BFBFB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Shape 17"/>
          <p:cNvPicPr preferRelativeResize="0"/>
          <p:nvPr userDrawn="1"/>
        </p:nvPicPr>
        <p:blipFill rotWithShape="1">
          <a:blip r:embed="rId8">
            <a:alphaModFix/>
          </a:blip>
          <a:srcRect/>
          <a:stretch/>
        </p:blipFill>
        <p:spPr>
          <a:xfrm>
            <a:off x="7543800" y="6232042"/>
            <a:ext cx="1231391" cy="62386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</p:sldLayoutIdLst>
  <p:hf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7">
            <a:alphaModFix/>
          </a:blip>
          <a:stretch>
            <a:fillRect l="-999" r="-999"/>
          </a:stretch>
        </a:blipFill>
        <a:effectLst/>
      </p:bgPr>
    </p:bg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610599" cy="685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 sz="4000" b="1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533400" y="1143000"/>
            <a:ext cx="8077199" cy="4800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65100" algn="l" rtl="0">
              <a:spcBef>
                <a:spcPts val="560"/>
              </a:spcBef>
              <a:buClr>
                <a:srgbClr val="838383"/>
              </a:buClr>
              <a:buFont typeface="Courier New"/>
              <a:buChar char="o"/>
              <a:defRPr sz="2800" b="0" i="0" u="none" strike="noStrike" cap="none" baseline="0">
                <a:solidFill>
                  <a:srgbClr val="83838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indent="-133350" algn="l" rtl="0">
              <a:spcBef>
                <a:spcPts val="480"/>
              </a:spcBef>
              <a:buClr>
                <a:srgbClr val="838383"/>
              </a:buClr>
              <a:buFont typeface="Arial"/>
              <a:buChar char="–"/>
              <a:defRPr sz="2400" b="0" i="0" u="none" strike="noStrike" cap="none" baseline="0">
                <a:solidFill>
                  <a:srgbClr val="83838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indent="-101600" algn="l" rtl="0">
              <a:spcBef>
                <a:spcPts val="400"/>
              </a:spcBef>
              <a:buClr>
                <a:srgbClr val="838383"/>
              </a:buClr>
              <a:buFont typeface="Courier New"/>
              <a:buChar char="o"/>
              <a:defRPr sz="2000" b="0" i="0" u="none" strike="noStrike" cap="none" baseline="0">
                <a:solidFill>
                  <a:srgbClr val="83838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indent="-114300" algn="l" rtl="0">
              <a:spcBef>
                <a:spcPts val="360"/>
              </a:spcBef>
              <a:buClr>
                <a:srgbClr val="838383"/>
              </a:buClr>
              <a:buFont typeface="Arial"/>
              <a:buChar char="–"/>
              <a:defRPr sz="1800" b="0" i="0" u="none" strike="noStrike" cap="none" baseline="0">
                <a:solidFill>
                  <a:srgbClr val="83838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indent="-114300" algn="l" rtl="0">
              <a:spcBef>
                <a:spcPts val="360"/>
              </a:spcBef>
              <a:buClr>
                <a:srgbClr val="838383"/>
              </a:buClr>
              <a:buFont typeface="Arial"/>
              <a:buChar char="»"/>
              <a:defRPr sz="1800" b="0" i="0" u="none" strike="noStrike" cap="none" baseline="0">
                <a:solidFill>
                  <a:srgbClr val="83838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5" name="Shape 215"/>
          <p:cNvSpPr txBox="1"/>
          <p:nvPr/>
        </p:nvSpPr>
        <p:spPr>
          <a:xfrm>
            <a:off x="1768434" y="6309375"/>
            <a:ext cx="1142390" cy="30388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lt1"/>
              </a:buClr>
              <a:buFont typeface="Arial"/>
              <a:buNone/>
            </a:pPr>
            <a:endParaRPr sz="1400" b="1" i="0" u="none" strike="noStrike" cap="none" baseline="0">
              <a:solidFill>
                <a:srgbClr val="BFBFB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Shape 17"/>
          <p:cNvPicPr preferRelativeResize="0"/>
          <p:nvPr userDrawn="1"/>
        </p:nvPicPr>
        <p:blipFill rotWithShape="1">
          <a:blip r:embed="rId8">
            <a:alphaModFix/>
          </a:blip>
          <a:srcRect/>
          <a:stretch/>
        </p:blipFill>
        <p:spPr>
          <a:xfrm>
            <a:off x="7543800" y="6232042"/>
            <a:ext cx="1231391" cy="62386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</p:sldLayoutIdLst>
  <p:hf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mandak@globalgenes.or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globalgenes.org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/>
        </p:nvSpPr>
        <p:spPr>
          <a:xfrm>
            <a:off x="305275" y="1171559"/>
            <a:ext cx="5513629" cy="49244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000" b="0" i="0" u="none" strike="noStrike" cap="none" baseline="0" dirty="0">
                <a:solidFill>
                  <a:srgbClr val="205867"/>
                </a:solidFill>
                <a:latin typeface="Calibri"/>
                <a:ea typeface="Calibri"/>
                <a:cs typeface="Calibri"/>
                <a:sym typeface="Calibri"/>
              </a:rPr>
              <a:t>To avoid any technical difficulties and to listen in without any problems, please login through WebEx </a:t>
            </a:r>
            <a:r>
              <a:rPr lang="en-US" sz="2000" b="0" i="1" u="none" strike="noStrike" cap="none" baseline="0" dirty="0">
                <a:solidFill>
                  <a:srgbClr val="205867"/>
                </a:solidFill>
                <a:latin typeface="Calibri"/>
                <a:ea typeface="Calibri"/>
                <a:cs typeface="Calibri"/>
                <a:sym typeface="Calibri"/>
              </a:rPr>
              <a:t>first </a:t>
            </a:r>
            <a:r>
              <a:rPr lang="en-US" sz="2000" b="0" i="0" u="none" strike="noStrike" cap="none" baseline="0" dirty="0">
                <a:solidFill>
                  <a:srgbClr val="205867"/>
                </a:solidFill>
                <a:latin typeface="Calibri"/>
                <a:ea typeface="Calibri"/>
                <a:cs typeface="Calibri"/>
                <a:sym typeface="Calibri"/>
              </a:rPr>
              <a:t>before calling in.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400" b="0" i="1" u="none" strike="noStrike" cap="none" baseline="0" dirty="0">
              <a:solidFill>
                <a:srgbClr val="20586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000" b="0" i="0" u="none" strike="noStrike" cap="none" baseline="0" dirty="0">
                <a:solidFill>
                  <a:srgbClr val="205867"/>
                </a:solidFill>
                <a:latin typeface="Calibri"/>
                <a:ea typeface="Calibri"/>
                <a:cs typeface="Calibri"/>
                <a:sym typeface="Calibri"/>
              </a:rPr>
              <a:t>You may be able to call in through your phone or computer. The number to use to call in is to the right of this screen. 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000" b="0" i="0" u="none" strike="noStrike" cap="none" baseline="0" dirty="0">
              <a:solidFill>
                <a:srgbClr val="20586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buSzPct val="25000"/>
            </a:pPr>
            <a:r>
              <a:rPr lang="en-US" sz="2000" b="0" i="0" u="none" strike="noStrike" cap="none" baseline="0" dirty="0">
                <a:solidFill>
                  <a:srgbClr val="205867"/>
                </a:solidFill>
                <a:latin typeface="Calibri"/>
                <a:ea typeface="Calibri"/>
                <a:cs typeface="Calibri"/>
                <a:sym typeface="Calibri"/>
              </a:rPr>
              <a:t>Use this Access Code to join</a:t>
            </a:r>
            <a:r>
              <a:rPr lang="en-US" sz="2000" b="0" i="0" u="none" strike="noStrike" cap="none" baseline="0">
                <a:solidFill>
                  <a:srgbClr val="205867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2000" b="1">
                <a:solidFill>
                  <a:srgbClr val="205867"/>
                </a:solidFill>
                <a:latin typeface="Calibri"/>
                <a:ea typeface="Calibri"/>
                <a:cs typeface="Calibri"/>
                <a:sym typeface="Calibri"/>
              </a:rPr>
              <a:t>664 994 032 #</a:t>
            </a:r>
            <a:endParaRPr sz="2000" b="1" i="0" u="none" strike="noStrike" cap="none" baseline="0" dirty="0">
              <a:solidFill>
                <a:srgbClr val="20586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000" b="0" i="0" u="none" strike="noStrike" cap="none" baseline="0" dirty="0">
                <a:solidFill>
                  <a:srgbClr val="205867"/>
                </a:solidFill>
                <a:latin typeface="Calibri"/>
                <a:ea typeface="Calibri"/>
                <a:cs typeface="Calibri"/>
                <a:sym typeface="Calibri"/>
              </a:rPr>
              <a:t>And your individual ID number was emailed to you.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000" b="0" i="0" u="none" strike="noStrike" cap="none" baseline="0" dirty="0">
              <a:solidFill>
                <a:srgbClr val="20586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000" b="0" i="0" u="none" strike="noStrike" cap="none" baseline="0" dirty="0">
                <a:solidFill>
                  <a:srgbClr val="205867"/>
                </a:solidFill>
                <a:latin typeface="Calibri"/>
                <a:ea typeface="Calibri"/>
                <a:cs typeface="Calibri"/>
                <a:sym typeface="Calibri"/>
              </a:rPr>
              <a:t>If you have any technical issues or concerns, </a:t>
            </a:r>
            <a:r>
              <a:rPr lang="en-US" sz="2000" b="0" i="0" u="none" strike="noStrike" cap="none" baseline="0" dirty="0" smtClean="0">
                <a:solidFill>
                  <a:srgbClr val="205867"/>
                </a:solidFill>
                <a:latin typeface="Calibri"/>
                <a:ea typeface="Calibri"/>
                <a:cs typeface="Calibri"/>
                <a:sym typeface="Calibri"/>
              </a:rPr>
              <a:t>please private </a:t>
            </a:r>
            <a:r>
              <a:rPr lang="en-US" sz="2000" dirty="0" smtClean="0">
                <a:solidFill>
                  <a:srgbClr val="205867"/>
                </a:solidFill>
                <a:latin typeface="Calibri"/>
                <a:ea typeface="Calibri"/>
                <a:cs typeface="Calibri"/>
                <a:sym typeface="Calibri"/>
              </a:rPr>
              <a:t>chat with global genes in the chat box or email Amanda at </a:t>
            </a:r>
            <a:r>
              <a:rPr lang="en-US" sz="2000" dirty="0" smtClean="0">
                <a:solidFill>
                  <a:srgbClr val="205867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amandak@globalgenes.org</a:t>
            </a:r>
            <a:r>
              <a:rPr lang="en-US" sz="2000" dirty="0" smtClean="0">
                <a:solidFill>
                  <a:srgbClr val="20586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 baseline="0" dirty="0" smtClean="0">
                <a:solidFill>
                  <a:srgbClr val="20586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en-US" sz="2000" b="0" i="0" u="none" strike="noStrike" cap="none" baseline="0" dirty="0">
              <a:solidFill>
                <a:srgbClr val="20586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5" name="Shape 8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18905" y="935117"/>
            <a:ext cx="3218100" cy="204809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6" name="Shape 86"/>
          <p:cNvGraphicFramePr/>
          <p:nvPr/>
        </p:nvGraphicFramePr>
        <p:xfrm>
          <a:off x="6762997" y="3218210"/>
          <a:ext cx="1704100" cy="244221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704100"/>
              </a:tblGrid>
              <a:tr h="3249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endParaRPr sz="1800" u="none" strike="noStrike" cap="none" baseline="0"/>
                    </a:p>
                  </a:txBody>
                  <a:tcPr marL="95250" marR="95250" marT="95250" marB="9525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7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endParaRPr sz="1800" u="none" strike="noStrike" cap="none" baseline="0"/>
                    </a:p>
                  </a:txBody>
                  <a:tcPr marL="28575" marR="28575" marT="28575" marB="2857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7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1" u="none" strike="noStrike" cap="none" baseline="0">
                          <a:solidFill>
                            <a:srgbClr val="205867"/>
                          </a:solidFill>
                        </a:rPr>
                        <a:t>US TOLLFREE</a:t>
                      </a:r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7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1" u="none" strike="noStrike" cap="none" baseline="0">
                          <a:solidFill>
                            <a:srgbClr val="205867"/>
                          </a:solidFill>
                        </a:rPr>
                        <a:t>+1-855-749-4750</a:t>
                      </a:r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7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1" u="none" strike="noStrike" cap="none" baseline="0">
                          <a:solidFill>
                            <a:srgbClr val="205867"/>
                          </a:solidFill>
                        </a:rPr>
                        <a:t>US TOLL</a:t>
                      </a:r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7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1" u="none" strike="noStrike" cap="none" baseline="0">
                          <a:solidFill>
                            <a:srgbClr val="205867"/>
                          </a:solidFill>
                        </a:rPr>
                        <a:t>+1-415-655-0001</a:t>
                      </a:r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87" name="Shape 87"/>
          <p:cNvCxnSpPr/>
          <p:nvPr/>
        </p:nvCxnSpPr>
        <p:spPr>
          <a:xfrm>
            <a:off x="4465121" y="3123209"/>
            <a:ext cx="2066399" cy="1021200"/>
          </a:xfrm>
          <a:prstGeom prst="straightConnector1">
            <a:avLst/>
          </a:prstGeom>
          <a:noFill/>
          <a:ln w="95250" cap="flat" cmpd="sng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</p:spPr>
      </p:cxnSp>
    </p:spTree>
    <p:extLst>
      <p:ext uri="{BB962C8B-B14F-4D97-AF65-F5344CB8AC3E}">
        <p14:creationId xmlns:p14="http://schemas.microsoft.com/office/powerpoint/2010/main" val="2038362922"/>
      </p:ext>
    </p:extLst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/>
          <p:nvPr/>
        </p:nvSpPr>
        <p:spPr>
          <a:xfrm>
            <a:off x="457200" y="152400"/>
            <a:ext cx="5028108" cy="707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40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Submit Your Questions</a:t>
            </a:r>
          </a:p>
        </p:txBody>
      </p:sp>
      <p:sp>
        <p:nvSpPr>
          <p:cNvPr id="270" name="Shape 270"/>
          <p:cNvSpPr/>
          <p:nvPr/>
        </p:nvSpPr>
        <p:spPr>
          <a:xfrm>
            <a:off x="431474" y="1219200"/>
            <a:ext cx="4467412" cy="372409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b="0" i="0" u="none" strike="noStrike" cap="none" baseline="0">
                <a:solidFill>
                  <a:srgbClr val="205867"/>
                </a:solidFill>
                <a:latin typeface="Arial"/>
                <a:ea typeface="Arial"/>
                <a:cs typeface="Arial"/>
                <a:sym typeface="Arial"/>
              </a:rPr>
              <a:t>Throughout the webinar, panelists will be taking questions from the audience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000" b="0" i="0" u="none" strike="noStrike" cap="none" baseline="0">
              <a:solidFill>
                <a:srgbClr val="20586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b="0" i="0" u="none" strike="noStrike" cap="none" baseline="0">
                <a:solidFill>
                  <a:srgbClr val="205867"/>
                </a:solidFill>
                <a:latin typeface="Arial"/>
                <a:ea typeface="Arial"/>
                <a:cs typeface="Arial"/>
                <a:sym typeface="Arial"/>
              </a:rPr>
              <a:t>To send in questions, please use WebEx’s Q&amp;A feature in the bottom right hand corner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000" b="0" i="0" u="none" strike="noStrike" cap="none" baseline="0">
              <a:solidFill>
                <a:srgbClr val="20586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b="0" i="0" u="none" strike="noStrike" cap="none" baseline="0">
                <a:solidFill>
                  <a:srgbClr val="205867"/>
                </a:solidFill>
                <a:latin typeface="Arial"/>
                <a:ea typeface="Arial"/>
                <a:cs typeface="Arial"/>
                <a:sym typeface="Arial"/>
              </a:rPr>
              <a:t>Please feel free to submit questions throughout the presentation</a:t>
            </a:r>
          </a:p>
        </p:txBody>
      </p:sp>
      <p:pic>
        <p:nvPicPr>
          <p:cNvPr id="271" name="Shape 27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8517" y="702985"/>
            <a:ext cx="2588281" cy="531681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2" name="Shape 272"/>
          <p:cNvCxnSpPr/>
          <p:nvPr/>
        </p:nvCxnSpPr>
        <p:spPr>
          <a:xfrm>
            <a:off x="4465121" y="3361392"/>
            <a:ext cx="1783277" cy="2125006"/>
          </a:xfrm>
          <a:prstGeom prst="straightConnector1">
            <a:avLst/>
          </a:prstGeom>
          <a:noFill/>
          <a:ln w="76200" cap="flat" cmpd="sng">
            <a:solidFill>
              <a:srgbClr val="205867"/>
            </a:solidFill>
            <a:prstDash val="solid"/>
            <a:round/>
            <a:headEnd type="none" w="med" len="med"/>
            <a:tailEnd type="stealth" w="lg" len="lg"/>
          </a:ln>
        </p:spPr>
      </p:cxnSp>
    </p:spTree>
    <p:extLst>
      <p:ext uri="{BB962C8B-B14F-4D97-AF65-F5344CB8AC3E}">
        <p14:creationId xmlns:p14="http://schemas.microsoft.com/office/powerpoint/2010/main" val="2395693254"/>
      </p:ext>
    </p:extLst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/>
        </p:nvSpPr>
        <p:spPr>
          <a:xfrm>
            <a:off x="228600" y="6248400"/>
            <a:ext cx="1295400" cy="3810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862" y="202321"/>
            <a:ext cx="8610599" cy="685799"/>
          </a:xfrm>
        </p:spPr>
        <p:txBody>
          <a:bodyPr/>
          <a:lstStyle/>
          <a:p>
            <a:pPr algn="ctr"/>
            <a:r>
              <a:rPr lang="en-US" dirty="0" smtClean="0"/>
              <a:t>Introducing Dr. Petra Kaufmann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4381" y="3466980"/>
            <a:ext cx="3437560" cy="21875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1620321"/>
            <a:ext cx="836492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800" b="1" dirty="0" smtClean="0">
                <a:solidFill>
                  <a:srgbClr val="215968"/>
                </a:solidFill>
              </a:rPr>
              <a:t>Thank you for joining!</a:t>
            </a:r>
          </a:p>
          <a:p>
            <a:pPr algn="ctr"/>
            <a:r>
              <a:rPr lang="en-US" sz="2800" dirty="0" smtClean="0">
                <a:solidFill>
                  <a:srgbClr val="215968"/>
                </a:solidFill>
              </a:rPr>
              <a:t>This webinar was recorded and will be available at </a:t>
            </a:r>
            <a:r>
              <a:rPr lang="en-US" sz="2800" dirty="0" smtClean="0">
                <a:solidFill>
                  <a:srgbClr val="215968"/>
                </a:solidFill>
                <a:hlinkClick r:id="rId4"/>
              </a:rPr>
              <a:t>http://globalgenes.org</a:t>
            </a:r>
            <a:r>
              <a:rPr lang="en-US" sz="2800" dirty="0" smtClean="0">
                <a:solidFill>
                  <a:srgbClr val="215968"/>
                </a:solidFill>
              </a:rPr>
              <a:t> soon. </a:t>
            </a:r>
          </a:p>
        </p:txBody>
      </p:sp>
    </p:spTree>
    <p:extLst>
      <p:ext uri="{BB962C8B-B14F-4D97-AF65-F5344CB8AC3E}">
        <p14:creationId xmlns:p14="http://schemas.microsoft.com/office/powerpoint/2010/main" val="2274068711"/>
      </p:ext>
    </p:extLst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/>
          <p:nvPr/>
        </p:nvSpPr>
        <p:spPr>
          <a:xfrm>
            <a:off x="457200" y="152400"/>
            <a:ext cx="5028108" cy="707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40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Submit Your Questions</a:t>
            </a:r>
          </a:p>
        </p:txBody>
      </p:sp>
      <p:sp>
        <p:nvSpPr>
          <p:cNvPr id="270" name="Shape 270"/>
          <p:cNvSpPr/>
          <p:nvPr/>
        </p:nvSpPr>
        <p:spPr>
          <a:xfrm>
            <a:off x="431474" y="1219200"/>
            <a:ext cx="4467412" cy="372409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b="0" i="0" u="none" strike="noStrike" cap="none" baseline="0" dirty="0">
                <a:solidFill>
                  <a:srgbClr val="205867"/>
                </a:solidFill>
                <a:latin typeface="Arial"/>
                <a:ea typeface="Arial"/>
                <a:cs typeface="Arial"/>
                <a:sym typeface="Arial"/>
              </a:rPr>
              <a:t>Throughout the webinar, panelists will be taking questions from the audience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000" b="0" i="0" u="none" strike="noStrike" cap="none" baseline="0" dirty="0">
              <a:solidFill>
                <a:srgbClr val="20586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b="0" i="0" u="none" strike="noStrike" cap="none" baseline="0">
                <a:solidFill>
                  <a:srgbClr val="205867"/>
                </a:solidFill>
                <a:latin typeface="Arial"/>
                <a:ea typeface="Arial"/>
                <a:cs typeface="Arial"/>
                <a:sym typeface="Arial"/>
              </a:rPr>
              <a:t>To send in questions, please use WebEx’s Q&amp;A feature in the bottom right hand corner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000" b="0" i="0" u="none" strike="noStrike" cap="none" baseline="0" dirty="0">
              <a:solidFill>
                <a:srgbClr val="20586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b="0" i="0" u="none" strike="noStrike" cap="none" baseline="0" dirty="0">
                <a:solidFill>
                  <a:srgbClr val="205867"/>
                </a:solidFill>
                <a:latin typeface="Arial"/>
                <a:ea typeface="Arial"/>
                <a:cs typeface="Arial"/>
                <a:sym typeface="Arial"/>
              </a:rPr>
              <a:t>Please feel free to submit questions throughout the presentation</a:t>
            </a:r>
          </a:p>
        </p:txBody>
      </p:sp>
      <p:pic>
        <p:nvPicPr>
          <p:cNvPr id="271" name="Shape 27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8517" y="702985"/>
            <a:ext cx="2588281" cy="531681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2" name="Shape 272"/>
          <p:cNvCxnSpPr/>
          <p:nvPr/>
        </p:nvCxnSpPr>
        <p:spPr>
          <a:xfrm>
            <a:off x="4465121" y="3361392"/>
            <a:ext cx="1783277" cy="2125006"/>
          </a:xfrm>
          <a:prstGeom prst="straightConnector1">
            <a:avLst/>
          </a:prstGeom>
          <a:noFill/>
          <a:ln w="76200" cap="flat" cmpd="sng">
            <a:solidFill>
              <a:srgbClr val="205867"/>
            </a:solidFill>
            <a:prstDash val="solid"/>
            <a:round/>
            <a:headEnd type="none" w="med" len="med"/>
            <a:tailEnd type="stealth" w="lg" len="lg"/>
          </a:ln>
        </p:spPr>
      </p:cxnSp>
    </p:spTree>
    <p:extLst>
      <p:ext uri="{BB962C8B-B14F-4D97-AF65-F5344CB8AC3E}">
        <p14:creationId xmlns:p14="http://schemas.microsoft.com/office/powerpoint/2010/main" val="1611965987"/>
      </p:ext>
    </p:extLst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610599" cy="685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Font typeface="Calibri"/>
              <a:buNone/>
            </a:pPr>
            <a:endParaRPr sz="4000" b="1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Shape 43"/>
          <p:cNvSpPr txBox="1">
            <a:spLocks noGrp="1"/>
          </p:cNvSpPr>
          <p:nvPr>
            <p:ph type="sldNum" idx="4294967295"/>
          </p:nvPr>
        </p:nvSpPr>
        <p:spPr>
          <a:xfrm>
            <a:off x="6972300" y="64547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4" name="Shape 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Shape 45"/>
          <p:cNvSpPr txBox="1"/>
          <p:nvPr/>
        </p:nvSpPr>
        <p:spPr>
          <a:xfrm>
            <a:off x="4330262" y="3069233"/>
            <a:ext cx="4343400" cy="338554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SzPct val="25000"/>
            </a:pPr>
            <a:r>
              <a:rPr lang="en-US" sz="2400" b="1" dirty="0" smtClean="0">
                <a:solidFill>
                  <a:srgbClr val="215968"/>
                </a:solidFill>
                <a:latin typeface="+mj-lt"/>
              </a:rPr>
              <a:t>Introducing</a:t>
            </a:r>
            <a:br>
              <a:rPr lang="en-US" sz="2400" b="1" dirty="0" smtClean="0">
                <a:solidFill>
                  <a:srgbClr val="215968"/>
                </a:solidFill>
                <a:latin typeface="+mj-lt"/>
              </a:rPr>
            </a:br>
            <a:r>
              <a:rPr lang="en-US" sz="2400" b="1" dirty="0" smtClean="0">
                <a:solidFill>
                  <a:srgbClr val="215968"/>
                </a:solidFill>
                <a:latin typeface="+mj-lt"/>
              </a:rPr>
              <a:t>Dr</a:t>
            </a:r>
            <a:r>
              <a:rPr lang="en-US" sz="2400" b="1" dirty="0">
                <a:solidFill>
                  <a:srgbClr val="215968"/>
                </a:solidFill>
                <a:latin typeface="+mj-lt"/>
              </a:rPr>
              <a:t>. Petra </a:t>
            </a:r>
            <a:r>
              <a:rPr lang="en-US" sz="2400" b="1" dirty="0" smtClean="0">
                <a:solidFill>
                  <a:srgbClr val="215968"/>
                </a:solidFill>
                <a:latin typeface="+mj-lt"/>
              </a:rPr>
              <a:t>Kaufmann</a:t>
            </a:r>
            <a:br>
              <a:rPr lang="en-US" sz="2400" b="1" dirty="0" smtClean="0">
                <a:solidFill>
                  <a:srgbClr val="215968"/>
                </a:solidFill>
                <a:latin typeface="+mj-lt"/>
              </a:rPr>
            </a:br>
            <a:r>
              <a:rPr lang="en-US" sz="2400" b="1" dirty="0" smtClean="0">
                <a:solidFill>
                  <a:srgbClr val="215968"/>
                </a:solidFill>
                <a:latin typeface="+mj-lt"/>
              </a:rPr>
              <a:t>NCATS </a:t>
            </a:r>
            <a:r>
              <a:rPr lang="en-US" sz="2400" b="1" dirty="0">
                <a:solidFill>
                  <a:srgbClr val="215968"/>
                </a:solidFill>
                <a:latin typeface="+mj-lt"/>
              </a:rPr>
              <a:t>ORDR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lang="en-US" sz="3200" b="1" i="0" u="none" strike="noStrike" cap="none" baseline="0" dirty="0">
              <a:solidFill>
                <a:srgbClr val="20586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buNone/>
            </a:pPr>
            <a:endParaRPr sz="2000" b="0" i="0" u="none" strike="noStrike" cap="none" baseline="0" dirty="0">
              <a:solidFill>
                <a:srgbClr val="31859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lang="en-US" sz="2000" b="0" i="0" u="none" strike="noStrike" cap="none" baseline="0" dirty="0" smtClean="0">
              <a:solidFill>
                <a:srgbClr val="31859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lang="en-US" sz="2000" dirty="0">
              <a:solidFill>
                <a:srgbClr val="31859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lang="en-US" sz="2000" b="0" i="0" u="none" strike="noStrike" cap="none" baseline="0" dirty="0">
              <a:solidFill>
                <a:srgbClr val="31859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buNone/>
            </a:pPr>
            <a:endParaRPr sz="2000" b="0" i="0" u="none" strike="noStrike" cap="none" baseline="0" dirty="0">
              <a:solidFill>
                <a:srgbClr val="31859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000" dirty="0" smtClean="0">
                <a:solidFill>
                  <a:srgbClr val="31859B"/>
                </a:solidFill>
                <a:latin typeface="Calibri"/>
                <a:ea typeface="Calibri"/>
                <a:cs typeface="Calibri"/>
                <a:sym typeface="Calibri"/>
              </a:rPr>
              <a:t>Tuesday, November 17, 2015</a:t>
            </a:r>
          </a:p>
        </p:txBody>
      </p:sp>
      <p:sp>
        <p:nvSpPr>
          <p:cNvPr id="2" name="Rectangle 1"/>
          <p:cNvSpPr/>
          <p:nvPr/>
        </p:nvSpPr>
        <p:spPr>
          <a:xfrm>
            <a:off x="4454820" y="3275112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3" name="Rectangle 2"/>
          <p:cNvSpPr/>
          <p:nvPr/>
        </p:nvSpPr>
        <p:spPr>
          <a:xfrm>
            <a:off x="4454820" y="3275112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10600" cy="685800"/>
          </a:xfrm>
        </p:spPr>
        <p:txBody>
          <a:bodyPr/>
          <a:lstStyle/>
          <a:p>
            <a:r>
              <a:rPr lang="en-US" dirty="0" smtClean="0">
                <a:latin typeface="Open Sans" panose="020B0606030504020204" pitchFamily="34" charset="0"/>
              </a:rPr>
              <a:t>Who is Global Genes?</a:t>
            </a:r>
            <a:endParaRPr lang="en-US" dirty="0">
              <a:latin typeface="Open Sans" panose="020B0606030504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6248400"/>
            <a:ext cx="12954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kern="1200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129" y="495300"/>
            <a:ext cx="8480271" cy="69012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43075" y="4600574"/>
            <a:ext cx="4795837" cy="1077218"/>
          </a:xfrm>
          <a:prstGeom prst="rect">
            <a:avLst/>
          </a:prstGeom>
          <a:solidFill>
            <a:srgbClr val="00556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To Eliminate the Challenges of Rare </a:t>
            </a:r>
            <a:r>
              <a:rPr lang="en-US" sz="2800" dirty="0">
                <a:solidFill>
                  <a:schemeClr val="bg1"/>
                </a:solidFill>
              </a:rPr>
              <a:t>D</a:t>
            </a:r>
            <a:r>
              <a:rPr lang="en-US" sz="2800" dirty="0" smtClean="0">
                <a:solidFill>
                  <a:schemeClr val="bg1"/>
                </a:solidFill>
              </a:rPr>
              <a:t>isease. </a:t>
            </a:r>
          </a:p>
          <a:p>
            <a:pPr algn="ctr"/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708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495229" y="2894832"/>
            <a:ext cx="62297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i="1" dirty="0" smtClean="0">
                <a:solidFill>
                  <a:srgbClr val="215968"/>
                </a:solidFill>
              </a:rPr>
              <a:t>Daniel Levine</a:t>
            </a:r>
          </a:p>
          <a:p>
            <a:pPr algn="r"/>
            <a:r>
              <a:rPr lang="en-US" sz="1800" b="1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Founder &amp; Principal, </a:t>
            </a:r>
          </a:p>
          <a:p>
            <a:pPr algn="r"/>
            <a:r>
              <a:rPr lang="en-US" sz="1800" b="1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Levine Media Group 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04800" y="194438"/>
            <a:ext cx="8610599" cy="685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4000" b="1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pPr algn="ctr"/>
            <a:r>
              <a:rPr lang="en-US" dirty="0" smtClean="0"/>
              <a:t>Introducing Dr. Petra Kaufmann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156" y="1096341"/>
            <a:ext cx="3266097" cy="4923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5241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685659" y="2894832"/>
            <a:ext cx="6229739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i="1" dirty="0" smtClean="0">
                <a:solidFill>
                  <a:srgbClr val="215968"/>
                </a:solidFill>
              </a:rPr>
              <a:t>Dr. Petra Kaufmann</a:t>
            </a:r>
          </a:p>
          <a:p>
            <a:pPr algn="r"/>
            <a:r>
              <a:rPr lang="en-US" sz="1800" b="1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Director, </a:t>
            </a:r>
          </a:p>
          <a:p>
            <a:pPr algn="r"/>
            <a:r>
              <a:rPr lang="en-US" sz="1800" b="1" i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NCATS Office </a:t>
            </a:r>
            <a:r>
              <a:rPr lang="en-US" sz="1800" b="1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of Rare Disease Research and </a:t>
            </a:r>
          </a:p>
          <a:p>
            <a:pPr algn="r"/>
            <a:r>
              <a:rPr lang="en-US" sz="1800" b="1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Division of Clinical Innovation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180838"/>
            <a:ext cx="3415862" cy="4782206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304800" y="194438"/>
            <a:ext cx="8610599" cy="685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4000" b="1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pPr algn="ctr"/>
            <a:r>
              <a:rPr lang="en-US" dirty="0" smtClean="0"/>
              <a:t>Introducing Dr. Petra Kaufmann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6288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02263" y="1196728"/>
            <a:ext cx="6229739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i="1" dirty="0" smtClean="0">
                <a:solidFill>
                  <a:srgbClr val="215968"/>
                </a:solidFill>
              </a:rPr>
              <a:t>Dr. Petra Kaufmann</a:t>
            </a:r>
          </a:p>
          <a:p>
            <a:pPr algn="r"/>
            <a:r>
              <a:rPr lang="en-US" sz="1800" b="1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Director, </a:t>
            </a:r>
          </a:p>
          <a:p>
            <a:pPr algn="r"/>
            <a:r>
              <a:rPr lang="en-US" sz="1800" b="1" i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NCATS Office </a:t>
            </a:r>
            <a:r>
              <a:rPr lang="en-US" sz="1800" b="1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of Rare Disease Research and </a:t>
            </a:r>
          </a:p>
          <a:p>
            <a:pPr algn="r"/>
            <a:r>
              <a:rPr lang="en-US" sz="1800" b="1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Division of Clinical Innovation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891" y="1237229"/>
            <a:ext cx="2007079" cy="2809910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304800" y="194438"/>
            <a:ext cx="8610599" cy="685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4000" b="1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pPr algn="ctr"/>
            <a:r>
              <a:rPr lang="en-US" dirty="0" smtClean="0"/>
              <a:t>Introducing Dr. Petra Kaufmann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726" y="2989565"/>
            <a:ext cx="1916950" cy="288987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05953" y="4404131"/>
            <a:ext cx="6358679" cy="123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6207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/>
        </p:nvSpPr>
        <p:spPr>
          <a:xfrm>
            <a:off x="228600" y="6248400"/>
            <a:ext cx="1295400" cy="3810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862" y="202321"/>
            <a:ext cx="8610599" cy="685799"/>
          </a:xfrm>
        </p:spPr>
        <p:txBody>
          <a:bodyPr/>
          <a:lstStyle/>
          <a:p>
            <a:pPr algn="ctr"/>
            <a:r>
              <a:rPr lang="en-US" dirty="0" smtClean="0"/>
              <a:t>Introducing Dr. Petra Kaufmann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593" y="1127427"/>
            <a:ext cx="7388772" cy="4701945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/>
        </p:nvSpPr>
        <p:spPr>
          <a:xfrm>
            <a:off x="228600" y="6248400"/>
            <a:ext cx="1295400" cy="3810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862" y="202321"/>
            <a:ext cx="8610599" cy="685799"/>
          </a:xfrm>
        </p:spPr>
        <p:txBody>
          <a:bodyPr/>
          <a:lstStyle/>
          <a:p>
            <a:pPr algn="ctr"/>
            <a:r>
              <a:rPr lang="en-US" dirty="0" smtClean="0"/>
              <a:t>Introducing Dr. Petra Kaufmann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4381" y="3466980"/>
            <a:ext cx="3437560" cy="21875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2802" y="2130347"/>
            <a:ext cx="784071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800" b="1" dirty="0" smtClean="0">
                <a:solidFill>
                  <a:srgbClr val="215968"/>
                </a:solidFill>
              </a:rPr>
              <a:t>Question and Answer</a:t>
            </a:r>
          </a:p>
        </p:txBody>
      </p:sp>
    </p:spTree>
    <p:extLst>
      <p:ext uri="{BB962C8B-B14F-4D97-AF65-F5344CB8AC3E}">
        <p14:creationId xmlns:p14="http://schemas.microsoft.com/office/powerpoint/2010/main" val="295281295"/>
      </p:ext>
    </p:extLst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2_3 - Layout Slide Master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 - Layout Slide Master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3 - Layout Slide Master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296</Words>
  <Application>Microsoft Office PowerPoint</Application>
  <PresentationFormat>On-screen Show (4:3)</PresentationFormat>
  <Paragraphs>61</Paragraphs>
  <Slides>11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Open Sans</vt:lpstr>
      <vt:lpstr>Calibri</vt:lpstr>
      <vt:lpstr>Courier New</vt:lpstr>
      <vt:lpstr>Source Sans Pro</vt:lpstr>
      <vt:lpstr>Arial</vt:lpstr>
      <vt:lpstr>2_3 - Layout Slide Master</vt:lpstr>
      <vt:lpstr>3 - Layout Slide Master</vt:lpstr>
      <vt:lpstr>1_3 - Layout Slide Master</vt:lpstr>
      <vt:lpstr>PowerPoint Presentation</vt:lpstr>
      <vt:lpstr>PowerPoint Presentation</vt:lpstr>
      <vt:lpstr>PowerPoint Presentation</vt:lpstr>
      <vt:lpstr>Who is Global Genes?</vt:lpstr>
      <vt:lpstr>PowerPoint Presentation</vt:lpstr>
      <vt:lpstr>PowerPoint Presentation</vt:lpstr>
      <vt:lpstr>PowerPoint Presentation</vt:lpstr>
      <vt:lpstr>Introducing Dr. Petra Kaufmann</vt:lpstr>
      <vt:lpstr>Introducing Dr. Petra Kaufmann</vt:lpstr>
      <vt:lpstr>PowerPoint Presentation</vt:lpstr>
      <vt:lpstr>Introducing Dr. Petra Kaufmann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 Knitter</dc:creator>
  <cp:lastModifiedBy>Amanda Knitter</cp:lastModifiedBy>
  <cp:revision>24</cp:revision>
  <dcterms:modified xsi:type="dcterms:W3CDTF">2015-11-17T19:30:24Z</dcterms:modified>
</cp:coreProperties>
</file>