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0"/>
  </p:notesMasterIdLst>
  <p:sldIdLst>
    <p:sldId id="304" r:id="rId5"/>
    <p:sldId id="340" r:id="rId6"/>
    <p:sldId id="330" r:id="rId7"/>
    <p:sldId id="323" r:id="rId8"/>
    <p:sldId id="320" r:id="rId9"/>
    <p:sldId id="315" r:id="rId10"/>
    <p:sldId id="331" r:id="rId11"/>
    <p:sldId id="332" r:id="rId12"/>
    <p:sldId id="319" r:id="rId13"/>
    <p:sldId id="333" r:id="rId14"/>
    <p:sldId id="351" r:id="rId15"/>
    <p:sldId id="337" r:id="rId16"/>
    <p:sldId id="322" r:id="rId17"/>
    <p:sldId id="343" r:id="rId18"/>
    <p:sldId id="344" r:id="rId19"/>
    <p:sldId id="352" r:id="rId20"/>
    <p:sldId id="336" r:id="rId21"/>
    <p:sldId id="338" r:id="rId22"/>
    <p:sldId id="341" r:id="rId23"/>
    <p:sldId id="345" r:id="rId24"/>
    <p:sldId id="346" r:id="rId25"/>
    <p:sldId id="347" r:id="rId26"/>
    <p:sldId id="348" r:id="rId27"/>
    <p:sldId id="349" r:id="rId28"/>
    <p:sldId id="350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CC9B3D9-E678-4F6B-B4B6-CA39609EE232}">
          <p14:sldIdLst>
            <p14:sldId id="304"/>
            <p14:sldId id="340"/>
            <p14:sldId id="330"/>
            <p14:sldId id="323"/>
            <p14:sldId id="320"/>
            <p14:sldId id="315"/>
            <p14:sldId id="331"/>
            <p14:sldId id="332"/>
            <p14:sldId id="319"/>
            <p14:sldId id="333"/>
            <p14:sldId id="351"/>
            <p14:sldId id="337"/>
            <p14:sldId id="322"/>
            <p14:sldId id="343"/>
            <p14:sldId id="344"/>
            <p14:sldId id="352"/>
            <p14:sldId id="336"/>
            <p14:sldId id="338"/>
            <p14:sldId id="341"/>
          </p14:sldIdLst>
        </p14:section>
        <p14:section name="Additional Slides" id="{88F4485B-9B00-4082-8656-5E601CA4E6A0}">
          <p14:sldIdLst>
            <p14:sldId id="345"/>
            <p14:sldId id="346"/>
            <p14:sldId id="347"/>
            <p14:sldId id="348"/>
            <p14:sldId id="349"/>
            <p14:sldId id="350"/>
          </p14:sldIdLst>
        </p14:section>
        <p14:section name="template" id="{8F6D4980-091B-46D8-94AD-3DB54A667F2D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457484C-CDB3-5ECF-C24B-5307E9A45E73}" name="Dana Layo-Carris" initials="DL" userId="S::dana.layocarris@jax.org::dd96b472-d6b3-49ce-889d-902eba52083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41B5AD"/>
    <a:srgbClr val="FD923B"/>
    <a:srgbClr val="40B6AD"/>
    <a:srgbClr val="0F5669"/>
    <a:srgbClr val="3D7BA1"/>
    <a:srgbClr val="F6A754"/>
    <a:srgbClr val="7FB0D1"/>
    <a:srgbClr val="96BF0D"/>
    <a:srgbClr val="FEFFDC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4926AE-9229-4103-8E5A-357B128F33E3}" v="98" dt="2026-09-02T21:53:29.2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6459" autoAdjust="0"/>
  </p:normalViewPr>
  <p:slideViewPr>
    <p:cSldViewPr snapToGrid="0">
      <p:cViewPr varScale="1">
        <p:scale>
          <a:sx n="91" d="100"/>
          <a:sy n="91" d="100"/>
        </p:scale>
        <p:origin x="37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37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a Layo-Carris" userId="dd96b472-d6b3-49ce-889d-902eba52083f" providerId="ADAL" clId="{45FB872D-07E9-4C78-8283-2D5847F572D9}"/>
    <pc:docChg chg="undo custSel addSld delSld modSld sldOrd addSection modSection">
      <pc:chgData name="Dana Layo-Carris" userId="dd96b472-d6b3-49ce-889d-902eba52083f" providerId="ADAL" clId="{45FB872D-07E9-4C78-8283-2D5847F572D9}" dt="2026-09-02T21:53:29.297" v="2315" actId="20577"/>
      <pc:docMkLst>
        <pc:docMk/>
      </pc:docMkLst>
      <pc:sldChg chg="add del">
        <pc:chgData name="Dana Layo-Carris" userId="dd96b472-d6b3-49ce-889d-902eba52083f" providerId="ADAL" clId="{45FB872D-07E9-4C78-8283-2D5847F572D9}" dt="2026-09-02T02:13:52.740" v="130"/>
        <pc:sldMkLst>
          <pc:docMk/>
          <pc:sldMk cId="819298148" sldId="271"/>
        </pc:sldMkLst>
      </pc:sldChg>
      <pc:sldChg chg="addSp delSp modSp mod">
        <pc:chgData name="Dana Layo-Carris" userId="dd96b472-d6b3-49ce-889d-902eba52083f" providerId="ADAL" clId="{45FB872D-07E9-4C78-8283-2D5847F572D9}" dt="2026-09-02T14:08:08.960" v="1597" actId="403"/>
        <pc:sldMkLst>
          <pc:docMk/>
          <pc:sldMk cId="1988896123" sldId="304"/>
        </pc:sldMkLst>
        <pc:spChg chg="del">
          <ac:chgData name="Dana Layo-Carris" userId="dd96b472-d6b3-49ce-889d-902eba52083f" providerId="ADAL" clId="{45FB872D-07E9-4C78-8283-2D5847F572D9}" dt="2026-09-02T02:30:14.699" v="563" actId="478"/>
          <ac:spMkLst>
            <pc:docMk/>
            <pc:sldMk cId="1988896123" sldId="304"/>
            <ac:spMk id="2" creationId="{982569C7-255C-E36A-7A24-C7D1D3634627}"/>
          </ac:spMkLst>
        </pc:spChg>
        <pc:spChg chg="add mod">
          <ac:chgData name="Dana Layo-Carris" userId="dd96b472-d6b3-49ce-889d-902eba52083f" providerId="ADAL" clId="{45FB872D-07E9-4C78-8283-2D5847F572D9}" dt="2026-09-02T02:30:11.387" v="562" actId="207"/>
          <ac:spMkLst>
            <pc:docMk/>
            <pc:sldMk cId="1988896123" sldId="304"/>
            <ac:spMk id="4" creationId="{BA7FBBAB-6ABD-5533-4942-24FFBB64AEF9}"/>
          </ac:spMkLst>
        </pc:spChg>
        <pc:spChg chg="add mod">
          <ac:chgData name="Dana Layo-Carris" userId="dd96b472-d6b3-49ce-889d-902eba52083f" providerId="ADAL" clId="{45FB872D-07E9-4C78-8283-2D5847F572D9}" dt="2026-09-02T02:30:17.653" v="564" actId="1076"/>
          <ac:spMkLst>
            <pc:docMk/>
            <pc:sldMk cId="1988896123" sldId="304"/>
            <ac:spMk id="17" creationId="{7D9A36CF-C499-2BCC-3A2A-89C8281FD003}"/>
          </ac:spMkLst>
        </pc:spChg>
        <pc:spChg chg="add mod">
          <ac:chgData name="Dana Layo-Carris" userId="dd96b472-d6b3-49ce-889d-902eba52083f" providerId="ADAL" clId="{45FB872D-07E9-4C78-8283-2D5847F572D9}" dt="2026-09-02T14:08:08.960" v="1597" actId="403"/>
          <ac:spMkLst>
            <pc:docMk/>
            <pc:sldMk cId="1988896123" sldId="304"/>
            <ac:spMk id="21" creationId="{FB5652F0-3A26-5EA9-5CFE-A0CEED75D038}"/>
          </ac:spMkLst>
        </pc:spChg>
        <pc:picChg chg="del">
          <ac:chgData name="Dana Layo-Carris" userId="dd96b472-d6b3-49ce-889d-902eba52083f" providerId="ADAL" clId="{45FB872D-07E9-4C78-8283-2D5847F572D9}" dt="2026-09-02T02:29:51.579" v="558" actId="478"/>
          <ac:picMkLst>
            <pc:docMk/>
            <pc:sldMk cId="1988896123" sldId="304"/>
            <ac:picMk id="18" creationId="{D5C0611B-6C98-D532-873F-588AD4A7B82B}"/>
          </ac:picMkLst>
        </pc:picChg>
        <pc:picChg chg="add mod">
          <ac:chgData name="Dana Layo-Carris" userId="dd96b472-d6b3-49ce-889d-902eba52083f" providerId="ADAL" clId="{45FB872D-07E9-4C78-8283-2D5847F572D9}" dt="2026-09-02T02:30:31.590" v="567" actId="1076"/>
          <ac:picMkLst>
            <pc:docMk/>
            <pc:sldMk cId="1988896123" sldId="304"/>
            <ac:picMk id="23" creationId="{80B17985-FC63-8251-0FE4-CDCC964B3DAF}"/>
          </ac:picMkLst>
        </pc:picChg>
      </pc:sldChg>
      <pc:sldChg chg="addSp delSp modSp del mod">
        <pc:chgData name="Dana Layo-Carris" userId="dd96b472-d6b3-49ce-889d-902eba52083f" providerId="ADAL" clId="{45FB872D-07E9-4C78-8283-2D5847F572D9}" dt="2026-09-02T02:30:34.210" v="568" actId="47"/>
        <pc:sldMkLst>
          <pc:docMk/>
          <pc:sldMk cId="3704630177" sldId="313"/>
        </pc:sldMkLst>
        <pc:spChg chg="mod">
          <ac:chgData name="Dana Layo-Carris" userId="dd96b472-d6b3-49ce-889d-902eba52083f" providerId="ADAL" clId="{45FB872D-07E9-4C78-8283-2D5847F572D9}" dt="2026-09-02T02:12:38.521" v="19" actId="1076"/>
          <ac:spMkLst>
            <pc:docMk/>
            <pc:sldMk cId="3704630177" sldId="313"/>
            <ac:spMk id="2" creationId="{2659CF24-A4CE-5C89-9779-4C153D46178E}"/>
          </ac:spMkLst>
        </pc:spChg>
        <pc:spChg chg="add mod">
          <ac:chgData name="Dana Layo-Carris" userId="dd96b472-d6b3-49ce-889d-902eba52083f" providerId="ADAL" clId="{45FB872D-07E9-4C78-8283-2D5847F572D9}" dt="2026-09-02T02:13:35.117" v="128" actId="207"/>
          <ac:spMkLst>
            <pc:docMk/>
            <pc:sldMk cId="3704630177" sldId="313"/>
            <ac:spMk id="3" creationId="{C44BF167-E568-F103-76EF-F0590DAD09C4}"/>
          </ac:spMkLst>
        </pc:spChg>
        <pc:spChg chg="mod">
          <ac:chgData name="Dana Layo-Carris" userId="dd96b472-d6b3-49ce-889d-902eba52083f" providerId="ADAL" clId="{45FB872D-07E9-4C78-8283-2D5847F572D9}" dt="2026-09-02T02:11:51.093" v="7" actId="20577"/>
          <ac:spMkLst>
            <pc:docMk/>
            <pc:sldMk cId="3704630177" sldId="313"/>
            <ac:spMk id="26" creationId="{191DF49A-921E-1726-BBF6-923E7E05D81B}"/>
          </ac:spMkLst>
        </pc:spChg>
        <pc:picChg chg="add mod">
          <ac:chgData name="Dana Layo-Carris" userId="dd96b472-d6b3-49ce-889d-902eba52083f" providerId="ADAL" clId="{45FB872D-07E9-4C78-8283-2D5847F572D9}" dt="2026-09-02T02:28:34.085" v="546" actId="14100"/>
          <ac:picMkLst>
            <pc:docMk/>
            <pc:sldMk cId="3704630177" sldId="313"/>
            <ac:picMk id="17" creationId="{85741E80-5663-45A7-197C-16D2B1B04ABE}"/>
          </ac:picMkLst>
        </pc:picChg>
        <pc:picChg chg="add">
          <ac:chgData name="Dana Layo-Carris" userId="dd96b472-d6b3-49ce-889d-902eba52083f" providerId="ADAL" clId="{45FB872D-07E9-4C78-8283-2D5847F572D9}" dt="2026-09-02T02:29:46.327" v="557" actId="22"/>
          <ac:picMkLst>
            <pc:docMk/>
            <pc:sldMk cId="3704630177" sldId="313"/>
            <ac:picMk id="19" creationId="{C3B5BA7F-A07B-8E16-E263-0765789967C8}"/>
          </ac:picMkLst>
        </pc:picChg>
        <pc:picChg chg="add del">
          <ac:chgData name="Dana Layo-Carris" userId="dd96b472-d6b3-49ce-889d-902eba52083f" providerId="ADAL" clId="{45FB872D-07E9-4C78-8283-2D5847F572D9}" dt="2026-09-02T02:30:25.653" v="565" actId="478"/>
          <ac:picMkLst>
            <pc:docMk/>
            <pc:sldMk cId="3704630177" sldId="313"/>
            <ac:picMk id="21" creationId="{BFC8CF9C-B203-2782-5F2F-F142DFF90CAA}"/>
          </ac:picMkLst>
        </pc:picChg>
      </pc:sldChg>
      <pc:sldChg chg="addSp delSp modSp mod">
        <pc:chgData name="Dana Layo-Carris" userId="dd96b472-d6b3-49ce-889d-902eba52083f" providerId="ADAL" clId="{45FB872D-07E9-4C78-8283-2D5847F572D9}" dt="2026-09-02T14:08:56.474" v="1602" actId="22"/>
        <pc:sldMkLst>
          <pc:docMk/>
          <pc:sldMk cId="3042246906" sldId="315"/>
        </pc:sldMkLst>
        <pc:spChg chg="mod">
          <ac:chgData name="Dana Layo-Carris" userId="dd96b472-d6b3-49ce-889d-902eba52083f" providerId="ADAL" clId="{45FB872D-07E9-4C78-8283-2D5847F572D9}" dt="2026-09-02T02:32:12.689" v="611" actId="20577"/>
          <ac:spMkLst>
            <pc:docMk/>
            <pc:sldMk cId="3042246906" sldId="315"/>
            <ac:spMk id="2" creationId="{351FF328-7492-E615-FFB3-2DEE26D379A1}"/>
          </ac:spMkLst>
        </pc:spChg>
        <pc:spChg chg="del">
          <ac:chgData name="Dana Layo-Carris" userId="dd96b472-d6b3-49ce-889d-902eba52083f" providerId="ADAL" clId="{45FB872D-07E9-4C78-8283-2D5847F572D9}" dt="2026-09-02T02:32:26.141" v="612" actId="478"/>
          <ac:spMkLst>
            <pc:docMk/>
            <pc:sldMk cId="3042246906" sldId="315"/>
            <ac:spMk id="3" creationId="{0CB08D4F-115E-C477-D4D2-744EA425EB2A}"/>
          </ac:spMkLst>
        </pc:spChg>
        <pc:spChg chg="add del mod">
          <ac:chgData name="Dana Layo-Carris" userId="dd96b472-d6b3-49ce-889d-902eba52083f" providerId="ADAL" clId="{45FB872D-07E9-4C78-8283-2D5847F572D9}" dt="2026-09-02T02:32:30.083" v="614" actId="478"/>
          <ac:spMkLst>
            <pc:docMk/>
            <pc:sldMk cId="3042246906" sldId="315"/>
            <ac:spMk id="9" creationId="{2B5D0E89-F706-70FB-5DED-A5BEE7B1486E}"/>
          </ac:spMkLst>
        </pc:spChg>
        <pc:spChg chg="add mod">
          <ac:chgData name="Dana Layo-Carris" userId="dd96b472-d6b3-49ce-889d-902eba52083f" providerId="ADAL" clId="{45FB872D-07E9-4C78-8283-2D5847F572D9}" dt="2026-09-02T13:52:33.268" v="1534" actId="20577"/>
          <ac:spMkLst>
            <pc:docMk/>
            <pc:sldMk cId="3042246906" sldId="315"/>
            <ac:spMk id="12" creationId="{4D80459F-5B6E-C766-E71E-CE5D747FDB89}"/>
          </ac:spMkLst>
        </pc:spChg>
        <pc:spChg chg="add mod">
          <ac:chgData name="Dana Layo-Carris" userId="dd96b472-d6b3-49ce-889d-902eba52083f" providerId="ADAL" clId="{45FB872D-07E9-4C78-8283-2D5847F572D9}" dt="2026-09-02T02:32:43.154" v="616" actId="207"/>
          <ac:spMkLst>
            <pc:docMk/>
            <pc:sldMk cId="3042246906" sldId="315"/>
            <ac:spMk id="13" creationId="{0F09A720-8088-FB59-2696-38127E9FA6D6}"/>
          </ac:spMkLst>
        </pc:spChg>
        <pc:spChg chg="add mod">
          <ac:chgData name="Dana Layo-Carris" userId="dd96b472-d6b3-49ce-889d-902eba52083f" providerId="ADAL" clId="{45FB872D-07E9-4C78-8283-2D5847F572D9}" dt="2026-09-02T13:52:40.033" v="1537" actId="20577"/>
          <ac:spMkLst>
            <pc:docMk/>
            <pc:sldMk cId="3042246906" sldId="315"/>
            <ac:spMk id="14" creationId="{697898F8-31DD-A1F0-D7B5-26E7314F6627}"/>
          </ac:spMkLst>
        </pc:spChg>
        <pc:spChg chg="mod">
          <ac:chgData name="Dana Layo-Carris" userId="dd96b472-d6b3-49ce-889d-902eba52083f" providerId="ADAL" clId="{45FB872D-07E9-4C78-8283-2D5847F572D9}" dt="2026-09-02T02:32:43.154" v="616" actId="207"/>
          <ac:spMkLst>
            <pc:docMk/>
            <pc:sldMk cId="3042246906" sldId="315"/>
            <ac:spMk id="19" creationId="{5EB38631-0F2F-DC04-4C8B-C982EAABE662}"/>
          </ac:spMkLst>
        </pc:spChg>
        <pc:spChg chg="mod">
          <ac:chgData name="Dana Layo-Carris" userId="dd96b472-d6b3-49ce-889d-902eba52083f" providerId="ADAL" clId="{45FB872D-07E9-4C78-8283-2D5847F572D9}" dt="2026-09-02T02:32:43.154" v="616" actId="207"/>
          <ac:spMkLst>
            <pc:docMk/>
            <pc:sldMk cId="3042246906" sldId="315"/>
            <ac:spMk id="20" creationId="{619E328C-0728-EE07-EED4-D73D3D770CC1}"/>
          </ac:spMkLst>
        </pc:spChg>
        <pc:spChg chg="add mod">
          <ac:chgData name="Dana Layo-Carris" userId="dd96b472-d6b3-49ce-889d-902eba52083f" providerId="ADAL" clId="{45FB872D-07E9-4C78-8283-2D5847F572D9}" dt="2026-09-02T02:32:43.154" v="616" actId="207"/>
          <ac:spMkLst>
            <pc:docMk/>
            <pc:sldMk cId="3042246906" sldId="315"/>
            <ac:spMk id="21" creationId="{B39F5019-31C3-1FAC-B65F-5C5C9C88C827}"/>
          </ac:spMkLst>
        </pc:spChg>
        <pc:spChg chg="add mod">
          <ac:chgData name="Dana Layo-Carris" userId="dd96b472-d6b3-49ce-889d-902eba52083f" providerId="ADAL" clId="{45FB872D-07E9-4C78-8283-2D5847F572D9}" dt="2026-09-02T02:32:43.154" v="616" actId="207"/>
          <ac:spMkLst>
            <pc:docMk/>
            <pc:sldMk cId="3042246906" sldId="315"/>
            <ac:spMk id="22" creationId="{7DC80DE8-26B9-7810-AD9E-25B7282F4670}"/>
          </ac:spMkLst>
        </pc:spChg>
        <pc:picChg chg="mod">
          <ac:chgData name="Dana Layo-Carris" userId="dd96b472-d6b3-49ce-889d-902eba52083f" providerId="ADAL" clId="{45FB872D-07E9-4C78-8283-2D5847F572D9}" dt="2026-09-02T02:32:27.012" v="613"/>
          <ac:picMkLst>
            <pc:docMk/>
            <pc:sldMk cId="3042246906" sldId="315"/>
            <ac:picMk id="16" creationId="{67C33D61-A960-D93E-71E5-22FE088F3DC6}"/>
          </ac:picMkLst>
        </pc:picChg>
        <pc:picChg chg="mod">
          <ac:chgData name="Dana Layo-Carris" userId="dd96b472-d6b3-49ce-889d-902eba52083f" providerId="ADAL" clId="{45FB872D-07E9-4C78-8283-2D5847F572D9}" dt="2026-09-02T02:32:27.012" v="613"/>
          <ac:picMkLst>
            <pc:docMk/>
            <pc:sldMk cId="3042246906" sldId="315"/>
            <ac:picMk id="17" creationId="{16CB3CEF-0BF2-9D83-D931-C38298776A80}"/>
          </ac:picMkLst>
        </pc:picChg>
        <pc:picChg chg="mod">
          <ac:chgData name="Dana Layo-Carris" userId="dd96b472-d6b3-49ce-889d-902eba52083f" providerId="ADAL" clId="{45FB872D-07E9-4C78-8283-2D5847F572D9}" dt="2026-09-02T02:32:27.012" v="613"/>
          <ac:picMkLst>
            <pc:docMk/>
            <pc:sldMk cId="3042246906" sldId="315"/>
            <ac:picMk id="18" creationId="{A210DC1B-05E3-A095-8522-6F4C47EEA324}"/>
          </ac:picMkLst>
        </pc:picChg>
        <pc:picChg chg="add">
          <ac:chgData name="Dana Layo-Carris" userId="dd96b472-d6b3-49ce-889d-902eba52083f" providerId="ADAL" clId="{45FB872D-07E9-4C78-8283-2D5847F572D9}" dt="2026-09-02T14:08:56.474" v="1602" actId="22"/>
          <ac:picMkLst>
            <pc:docMk/>
            <pc:sldMk cId="3042246906" sldId="315"/>
            <ac:picMk id="24" creationId="{CA34ABA4-B7F5-31C0-4031-904D0BEBD250}"/>
          </ac:picMkLst>
        </pc:picChg>
      </pc:sldChg>
      <pc:sldChg chg="addSp delSp modSp del mod">
        <pc:chgData name="Dana Layo-Carris" userId="dd96b472-d6b3-49ce-889d-902eba52083f" providerId="ADAL" clId="{45FB872D-07E9-4C78-8283-2D5847F572D9}" dt="2026-09-02T14:08:47.048" v="1600" actId="47"/>
        <pc:sldMkLst>
          <pc:docMk/>
          <pc:sldMk cId="1580411415" sldId="318"/>
        </pc:sldMkLst>
        <pc:spChg chg="add del mod">
          <ac:chgData name="Dana Layo-Carris" userId="dd96b472-d6b3-49ce-889d-902eba52083f" providerId="ADAL" clId="{45FB872D-07E9-4C78-8283-2D5847F572D9}" dt="2026-09-02T02:15:52.135" v="156" actId="478"/>
          <ac:spMkLst>
            <pc:docMk/>
            <pc:sldMk cId="1580411415" sldId="318"/>
            <ac:spMk id="3" creationId="{E1A53189-66B5-EDC2-BE84-BB21130A9300}"/>
          </ac:spMkLst>
        </pc:spChg>
        <pc:spChg chg="mod">
          <ac:chgData name="Dana Layo-Carris" userId="dd96b472-d6b3-49ce-889d-902eba52083f" providerId="ADAL" clId="{45FB872D-07E9-4C78-8283-2D5847F572D9}" dt="2026-09-02T02:15:25.607" v="139"/>
          <ac:spMkLst>
            <pc:docMk/>
            <pc:sldMk cId="1580411415" sldId="318"/>
            <ac:spMk id="10" creationId="{64C2F7EB-E62F-D3FA-3F8A-5899EE83BB21}"/>
          </ac:spMkLst>
        </pc:spChg>
        <pc:spChg chg="mod">
          <ac:chgData name="Dana Layo-Carris" userId="dd96b472-d6b3-49ce-889d-902eba52083f" providerId="ADAL" clId="{45FB872D-07E9-4C78-8283-2D5847F572D9}" dt="2026-09-02T02:15:25.607" v="139"/>
          <ac:spMkLst>
            <pc:docMk/>
            <pc:sldMk cId="1580411415" sldId="318"/>
            <ac:spMk id="11" creationId="{38D3973D-3D96-A1E4-6322-F992D2D8C4B1}"/>
          </ac:spMkLst>
        </pc:spChg>
        <pc:spChg chg="mod">
          <ac:chgData name="Dana Layo-Carris" userId="dd96b472-d6b3-49ce-889d-902eba52083f" providerId="ADAL" clId="{45FB872D-07E9-4C78-8283-2D5847F572D9}" dt="2026-09-02T02:15:25.607" v="139"/>
          <ac:spMkLst>
            <pc:docMk/>
            <pc:sldMk cId="1580411415" sldId="318"/>
            <ac:spMk id="12" creationId="{CFFB0779-11BB-0709-FC70-F50F1FA12F3C}"/>
          </ac:spMkLst>
        </pc:spChg>
        <pc:spChg chg="mod">
          <ac:chgData name="Dana Layo-Carris" userId="dd96b472-d6b3-49ce-889d-902eba52083f" providerId="ADAL" clId="{45FB872D-07E9-4C78-8283-2D5847F572D9}" dt="2026-09-02T13:51:07.072" v="1489" actId="13926"/>
          <ac:spMkLst>
            <pc:docMk/>
            <pc:sldMk cId="1580411415" sldId="318"/>
            <ac:spMk id="13" creationId="{10555A53-8D83-9124-3831-197587E45173}"/>
          </ac:spMkLst>
        </pc:spChg>
        <pc:spChg chg="add del mod">
          <ac:chgData name="Dana Layo-Carris" userId="dd96b472-d6b3-49ce-889d-902eba52083f" providerId="ADAL" clId="{45FB872D-07E9-4C78-8283-2D5847F572D9}" dt="2026-09-02T13:51:16.624" v="1492" actId="478"/>
          <ac:spMkLst>
            <pc:docMk/>
            <pc:sldMk cId="1580411415" sldId="318"/>
            <ac:spMk id="14" creationId="{D2DC5D78-4928-21EA-3CB1-BCD204A1AC20}"/>
          </ac:spMkLst>
        </pc:spChg>
        <pc:spChg chg="mod">
          <ac:chgData name="Dana Layo-Carris" userId="dd96b472-d6b3-49ce-889d-902eba52083f" providerId="ADAL" clId="{45FB872D-07E9-4C78-8283-2D5847F572D9}" dt="2026-09-02T02:15:25.607" v="139"/>
          <ac:spMkLst>
            <pc:docMk/>
            <pc:sldMk cId="1580411415" sldId="318"/>
            <ac:spMk id="16" creationId="{6BEA2280-3EB9-CA99-36FC-2AC4251E52DC}"/>
          </ac:spMkLst>
        </pc:spChg>
        <pc:spChg chg="mod">
          <ac:chgData name="Dana Layo-Carris" userId="dd96b472-d6b3-49ce-889d-902eba52083f" providerId="ADAL" clId="{45FB872D-07E9-4C78-8283-2D5847F572D9}" dt="2026-09-02T02:15:25.607" v="139"/>
          <ac:spMkLst>
            <pc:docMk/>
            <pc:sldMk cId="1580411415" sldId="318"/>
            <ac:spMk id="17" creationId="{EA6F9D96-06E5-79D1-0D4C-9356A205E525}"/>
          </ac:spMkLst>
        </pc:spChg>
        <pc:spChg chg="mod">
          <ac:chgData name="Dana Layo-Carris" userId="dd96b472-d6b3-49ce-889d-902eba52083f" providerId="ADAL" clId="{45FB872D-07E9-4C78-8283-2D5847F572D9}" dt="2026-09-02T02:16:35.189" v="293"/>
          <ac:spMkLst>
            <pc:docMk/>
            <pc:sldMk cId="1580411415" sldId="318"/>
            <ac:spMk id="20" creationId="{2B0BC004-BB8F-0F32-72AE-0C7AA3AD3FE7}"/>
          </ac:spMkLst>
        </pc:spChg>
        <pc:spChg chg="mod">
          <ac:chgData name="Dana Layo-Carris" userId="dd96b472-d6b3-49ce-889d-902eba52083f" providerId="ADAL" clId="{45FB872D-07E9-4C78-8283-2D5847F572D9}" dt="2026-09-02T02:16:35.189" v="293"/>
          <ac:spMkLst>
            <pc:docMk/>
            <pc:sldMk cId="1580411415" sldId="318"/>
            <ac:spMk id="21" creationId="{4A585998-39BD-0156-6A76-8F80DCBF3754}"/>
          </ac:spMkLst>
        </pc:spChg>
        <pc:spChg chg="mod">
          <ac:chgData name="Dana Layo-Carris" userId="dd96b472-d6b3-49ce-889d-902eba52083f" providerId="ADAL" clId="{45FB872D-07E9-4C78-8283-2D5847F572D9}" dt="2026-09-02T02:16:35.189" v="293"/>
          <ac:spMkLst>
            <pc:docMk/>
            <pc:sldMk cId="1580411415" sldId="318"/>
            <ac:spMk id="22" creationId="{D3D6F7CD-B762-2A93-E426-6C1D0F33D994}"/>
          </ac:spMkLst>
        </pc:spChg>
        <pc:spChg chg="mod">
          <ac:chgData name="Dana Layo-Carris" userId="dd96b472-d6b3-49ce-889d-902eba52083f" providerId="ADAL" clId="{45FB872D-07E9-4C78-8283-2D5847F572D9}" dt="2026-09-02T02:16:35.189" v="293"/>
          <ac:spMkLst>
            <pc:docMk/>
            <pc:sldMk cId="1580411415" sldId="318"/>
            <ac:spMk id="23" creationId="{3F81BF07-D3AF-D3DA-F1CA-FFC670A463DB}"/>
          </ac:spMkLst>
        </pc:spChg>
        <pc:spChg chg="mod">
          <ac:chgData name="Dana Layo-Carris" userId="dd96b472-d6b3-49ce-889d-902eba52083f" providerId="ADAL" clId="{45FB872D-07E9-4C78-8283-2D5847F572D9}" dt="2026-09-02T02:16:35.189" v="293"/>
          <ac:spMkLst>
            <pc:docMk/>
            <pc:sldMk cId="1580411415" sldId="318"/>
            <ac:spMk id="24" creationId="{286CDDD4-17A8-368E-CEAA-957CA2EA9B9D}"/>
          </ac:spMkLst>
        </pc:spChg>
        <pc:spChg chg="mod">
          <ac:chgData name="Dana Layo-Carris" userId="dd96b472-d6b3-49ce-889d-902eba52083f" providerId="ADAL" clId="{45FB872D-07E9-4C78-8283-2D5847F572D9}" dt="2026-09-02T02:17:02.688" v="296"/>
          <ac:spMkLst>
            <pc:docMk/>
            <pc:sldMk cId="1580411415" sldId="318"/>
            <ac:spMk id="27" creationId="{052C681F-878F-F2D8-5DA9-10A2DBEC1621}"/>
          </ac:spMkLst>
        </pc:spChg>
        <pc:spChg chg="mod">
          <ac:chgData name="Dana Layo-Carris" userId="dd96b472-d6b3-49ce-889d-902eba52083f" providerId="ADAL" clId="{45FB872D-07E9-4C78-8283-2D5847F572D9}" dt="2026-09-02T02:17:02.688" v="296"/>
          <ac:spMkLst>
            <pc:docMk/>
            <pc:sldMk cId="1580411415" sldId="318"/>
            <ac:spMk id="28" creationId="{1550127B-5E75-7D3A-77C9-5EAB89AC308E}"/>
          </ac:spMkLst>
        </pc:spChg>
        <pc:spChg chg="mod">
          <ac:chgData name="Dana Layo-Carris" userId="dd96b472-d6b3-49ce-889d-902eba52083f" providerId="ADAL" clId="{45FB872D-07E9-4C78-8283-2D5847F572D9}" dt="2026-09-02T02:17:02.688" v="296"/>
          <ac:spMkLst>
            <pc:docMk/>
            <pc:sldMk cId="1580411415" sldId="318"/>
            <ac:spMk id="29" creationId="{C7EF1105-C655-2233-1430-BD61B937082C}"/>
          </ac:spMkLst>
        </pc:spChg>
        <pc:spChg chg="mod">
          <ac:chgData name="Dana Layo-Carris" userId="dd96b472-d6b3-49ce-889d-902eba52083f" providerId="ADAL" clId="{45FB872D-07E9-4C78-8283-2D5847F572D9}" dt="2026-09-02T02:17:02.688" v="296"/>
          <ac:spMkLst>
            <pc:docMk/>
            <pc:sldMk cId="1580411415" sldId="318"/>
            <ac:spMk id="30" creationId="{3EF5B3F0-7622-22DC-F1C3-EDD52A216B1F}"/>
          </ac:spMkLst>
        </pc:spChg>
        <pc:spChg chg="mod">
          <ac:chgData name="Dana Layo-Carris" userId="dd96b472-d6b3-49ce-889d-902eba52083f" providerId="ADAL" clId="{45FB872D-07E9-4C78-8283-2D5847F572D9}" dt="2026-09-02T02:17:02.688" v="296"/>
          <ac:spMkLst>
            <pc:docMk/>
            <pc:sldMk cId="1580411415" sldId="318"/>
            <ac:spMk id="31" creationId="{1F46E98D-E2C6-C9CB-BC5D-FEB3BA61AD43}"/>
          </ac:spMkLst>
        </pc:spChg>
        <pc:grpChg chg="add mod">
          <ac:chgData name="Dana Layo-Carris" userId="dd96b472-d6b3-49ce-889d-902eba52083f" providerId="ADAL" clId="{45FB872D-07E9-4C78-8283-2D5847F572D9}" dt="2026-09-02T02:15:42.366" v="142" actId="1076"/>
          <ac:grpSpMkLst>
            <pc:docMk/>
            <pc:sldMk cId="1580411415" sldId="318"/>
            <ac:grpSpMk id="4" creationId="{B92E2200-10F6-6BE8-79BD-12DB7A352E21}"/>
          </ac:grpSpMkLst>
        </pc:grpChg>
        <pc:grpChg chg="add mod">
          <ac:chgData name="Dana Layo-Carris" userId="dd96b472-d6b3-49ce-889d-902eba52083f" providerId="ADAL" clId="{45FB872D-07E9-4C78-8283-2D5847F572D9}" dt="2026-09-02T13:51:15.200" v="1491" actId="1076"/>
          <ac:grpSpMkLst>
            <pc:docMk/>
            <pc:sldMk cId="1580411415" sldId="318"/>
            <ac:grpSpMk id="18" creationId="{032D95C6-5487-C699-8F81-E18A10785739}"/>
          </ac:grpSpMkLst>
        </pc:grpChg>
        <pc:grpChg chg="add mod">
          <ac:chgData name="Dana Layo-Carris" userId="dd96b472-d6b3-49ce-889d-902eba52083f" providerId="ADAL" clId="{45FB872D-07E9-4C78-8283-2D5847F572D9}" dt="2026-09-02T02:17:02.688" v="296"/>
          <ac:grpSpMkLst>
            <pc:docMk/>
            <pc:sldMk cId="1580411415" sldId="318"/>
            <ac:grpSpMk id="25" creationId="{5A6993C7-DA2C-9F9A-EA9E-2668D0F41F24}"/>
          </ac:grpSpMkLst>
        </pc:grpChg>
        <pc:picChg chg="mod">
          <ac:chgData name="Dana Layo-Carris" userId="dd96b472-d6b3-49ce-889d-902eba52083f" providerId="ADAL" clId="{45FB872D-07E9-4C78-8283-2D5847F572D9}" dt="2026-09-02T02:15:25.607" v="139"/>
          <ac:picMkLst>
            <pc:docMk/>
            <pc:sldMk cId="1580411415" sldId="318"/>
            <ac:picMk id="9" creationId="{22F0B62B-675F-6D9B-7F81-58EC4279AAFB}"/>
          </ac:picMkLst>
        </pc:picChg>
        <pc:picChg chg="mod">
          <ac:chgData name="Dana Layo-Carris" userId="dd96b472-d6b3-49ce-889d-902eba52083f" providerId="ADAL" clId="{45FB872D-07E9-4C78-8283-2D5847F572D9}" dt="2026-09-02T02:16:35.189" v="293"/>
          <ac:picMkLst>
            <pc:docMk/>
            <pc:sldMk cId="1580411415" sldId="318"/>
            <ac:picMk id="19" creationId="{396C97B8-F832-8B5B-5A21-AFC34578B8C1}"/>
          </ac:picMkLst>
        </pc:picChg>
        <pc:picChg chg="mod">
          <ac:chgData name="Dana Layo-Carris" userId="dd96b472-d6b3-49ce-889d-902eba52083f" providerId="ADAL" clId="{45FB872D-07E9-4C78-8283-2D5847F572D9}" dt="2026-09-02T02:17:02.688" v="296"/>
          <ac:picMkLst>
            <pc:docMk/>
            <pc:sldMk cId="1580411415" sldId="318"/>
            <ac:picMk id="26" creationId="{637743B5-2037-14E9-A8D3-3C2407222393}"/>
          </ac:picMkLst>
        </pc:picChg>
        <pc:picChg chg="add mod modCrop">
          <ac:chgData name="Dana Layo-Carris" userId="dd96b472-d6b3-49ce-889d-902eba52083f" providerId="ADAL" clId="{45FB872D-07E9-4C78-8283-2D5847F572D9}" dt="2026-09-02T02:29:06.478" v="552" actId="1076"/>
          <ac:picMkLst>
            <pc:docMk/>
            <pc:sldMk cId="1580411415" sldId="318"/>
            <ac:picMk id="33" creationId="{5DD74DCF-3D49-51AE-A8D5-50D94E9B7309}"/>
          </ac:picMkLst>
        </pc:picChg>
      </pc:sldChg>
      <pc:sldChg chg="addSp delSp modSp mod">
        <pc:chgData name="Dana Layo-Carris" userId="dd96b472-d6b3-49ce-889d-902eba52083f" providerId="ADAL" clId="{45FB872D-07E9-4C78-8283-2D5847F572D9}" dt="2026-09-02T18:23:44.254" v="2243" actId="478"/>
        <pc:sldMkLst>
          <pc:docMk/>
          <pc:sldMk cId="809316925" sldId="319"/>
        </pc:sldMkLst>
        <pc:spChg chg="mod">
          <ac:chgData name="Dana Layo-Carris" userId="dd96b472-d6b3-49ce-889d-902eba52083f" providerId="ADAL" clId="{45FB872D-07E9-4C78-8283-2D5847F572D9}" dt="2026-09-02T13:54:02.043" v="1549" actId="20577"/>
          <ac:spMkLst>
            <pc:docMk/>
            <pc:sldMk cId="809316925" sldId="319"/>
            <ac:spMk id="2" creationId="{ED4BD990-5495-FA39-B086-36986BDC2CD6}"/>
          </ac:spMkLst>
        </pc:spChg>
        <pc:spChg chg="del">
          <ac:chgData name="Dana Layo-Carris" userId="dd96b472-d6b3-49ce-889d-902eba52083f" providerId="ADAL" clId="{45FB872D-07E9-4C78-8283-2D5847F572D9}" dt="2026-09-02T02:37:39.173" v="706" actId="478"/>
          <ac:spMkLst>
            <pc:docMk/>
            <pc:sldMk cId="809316925" sldId="319"/>
            <ac:spMk id="3" creationId="{E98CADDB-EFB9-9B6D-4B26-28538668AFA3}"/>
          </ac:spMkLst>
        </pc:spChg>
        <pc:spChg chg="add del mod">
          <ac:chgData name="Dana Layo-Carris" userId="dd96b472-d6b3-49ce-889d-902eba52083f" providerId="ADAL" clId="{45FB872D-07E9-4C78-8283-2D5847F572D9}" dt="2026-09-02T02:37:42.743" v="708" actId="478"/>
          <ac:spMkLst>
            <pc:docMk/>
            <pc:sldMk cId="809316925" sldId="319"/>
            <ac:spMk id="6" creationId="{709C30D7-A179-BF65-5944-14FEEDC68760}"/>
          </ac:spMkLst>
        </pc:spChg>
        <pc:spChg chg="add mod">
          <ac:chgData name="Dana Layo-Carris" userId="dd96b472-d6b3-49ce-889d-902eba52083f" providerId="ADAL" clId="{45FB872D-07E9-4C78-8283-2D5847F572D9}" dt="2026-09-02T18:11:18.085" v="2069" actId="1076"/>
          <ac:spMkLst>
            <pc:docMk/>
            <pc:sldMk cId="809316925" sldId="319"/>
            <ac:spMk id="7" creationId="{71A538E5-C76F-A075-07A7-BDFD418EF4E6}"/>
          </ac:spMkLst>
        </pc:spChg>
        <pc:spChg chg="add mod">
          <ac:chgData name="Dana Layo-Carris" userId="dd96b472-d6b3-49ce-889d-902eba52083f" providerId="ADAL" clId="{45FB872D-07E9-4C78-8283-2D5847F572D9}" dt="2026-09-02T18:11:18.085" v="2069" actId="1076"/>
          <ac:spMkLst>
            <pc:docMk/>
            <pc:sldMk cId="809316925" sldId="319"/>
            <ac:spMk id="8" creationId="{50DED6F5-2E33-148E-F472-C3276A82A322}"/>
          </ac:spMkLst>
        </pc:spChg>
        <pc:spChg chg="add mod">
          <ac:chgData name="Dana Layo-Carris" userId="dd96b472-d6b3-49ce-889d-902eba52083f" providerId="ADAL" clId="{45FB872D-07E9-4C78-8283-2D5847F572D9}" dt="2026-09-02T18:11:33.683" v="2072" actId="1076"/>
          <ac:spMkLst>
            <pc:docMk/>
            <pc:sldMk cId="809316925" sldId="319"/>
            <ac:spMk id="9" creationId="{0C4BE585-612A-4817-9EE6-7FD8C1BD68ED}"/>
          </ac:spMkLst>
        </pc:spChg>
        <pc:spChg chg="add mod">
          <ac:chgData name="Dana Layo-Carris" userId="dd96b472-d6b3-49ce-889d-902eba52083f" providerId="ADAL" clId="{45FB872D-07E9-4C78-8283-2D5847F572D9}" dt="2026-09-02T18:11:33.683" v="2072" actId="1076"/>
          <ac:spMkLst>
            <pc:docMk/>
            <pc:sldMk cId="809316925" sldId="319"/>
            <ac:spMk id="12" creationId="{39DD504D-9D71-097D-4438-4E5850D2EC47}"/>
          </ac:spMkLst>
        </pc:spChg>
        <pc:spChg chg="add mod">
          <ac:chgData name="Dana Layo-Carris" userId="dd96b472-d6b3-49ce-889d-902eba52083f" providerId="ADAL" clId="{45FB872D-07E9-4C78-8283-2D5847F572D9}" dt="2026-09-02T18:11:33.683" v="2072" actId="1076"/>
          <ac:spMkLst>
            <pc:docMk/>
            <pc:sldMk cId="809316925" sldId="319"/>
            <ac:spMk id="13" creationId="{D7D2B36E-C139-B389-5FCB-CE6E84EA9889}"/>
          </ac:spMkLst>
        </pc:spChg>
        <pc:spChg chg="add mod">
          <ac:chgData name="Dana Layo-Carris" userId="dd96b472-d6b3-49ce-889d-902eba52083f" providerId="ADAL" clId="{45FB872D-07E9-4C78-8283-2D5847F572D9}" dt="2026-09-02T02:37:39.512" v="707"/>
          <ac:spMkLst>
            <pc:docMk/>
            <pc:sldMk cId="809316925" sldId="319"/>
            <ac:spMk id="14" creationId="{44A35607-12BB-91AF-DB15-9EAFD4B69E68}"/>
          </ac:spMkLst>
        </pc:spChg>
        <pc:spChg chg="add mod">
          <ac:chgData name="Dana Layo-Carris" userId="dd96b472-d6b3-49ce-889d-902eba52083f" providerId="ADAL" clId="{45FB872D-07E9-4C78-8283-2D5847F572D9}" dt="2026-09-02T02:37:39.512" v="707"/>
          <ac:spMkLst>
            <pc:docMk/>
            <pc:sldMk cId="809316925" sldId="319"/>
            <ac:spMk id="15" creationId="{A7320479-D6F2-521C-364C-BFA25BA857B3}"/>
          </ac:spMkLst>
        </pc:spChg>
        <pc:spChg chg="add del mod">
          <ac:chgData name="Dana Layo-Carris" userId="dd96b472-d6b3-49ce-889d-902eba52083f" providerId="ADAL" clId="{45FB872D-07E9-4C78-8283-2D5847F572D9}" dt="2026-09-02T18:23:44.254" v="2243" actId="478"/>
          <ac:spMkLst>
            <pc:docMk/>
            <pc:sldMk cId="809316925" sldId="319"/>
            <ac:spMk id="23" creationId="{FA136561-25A2-4936-961C-6517B742C010}"/>
          </ac:spMkLst>
        </pc:spChg>
        <pc:grpChg chg="add del mod">
          <ac:chgData name="Dana Layo-Carris" userId="dd96b472-d6b3-49ce-889d-902eba52083f" providerId="ADAL" clId="{45FB872D-07E9-4C78-8283-2D5847F572D9}" dt="2026-09-02T18:10:38.271" v="2058" actId="478"/>
          <ac:grpSpMkLst>
            <pc:docMk/>
            <pc:sldMk cId="809316925" sldId="319"/>
            <ac:grpSpMk id="16" creationId="{25EBD0AC-D9E6-8500-BA72-3DC7AA1191EB}"/>
          </ac:grpSpMkLst>
        </pc:grpChg>
        <pc:picChg chg="del mod topLvl">
          <ac:chgData name="Dana Layo-Carris" userId="dd96b472-d6b3-49ce-889d-902eba52083f" providerId="ADAL" clId="{45FB872D-07E9-4C78-8283-2D5847F572D9}" dt="2026-09-02T18:10:38.956" v="2059" actId="478"/>
          <ac:picMkLst>
            <pc:docMk/>
            <pc:sldMk cId="809316925" sldId="319"/>
            <ac:picMk id="17" creationId="{DABFFF4E-F8F3-467D-BE2E-CFB3BBC44E7F}"/>
          </ac:picMkLst>
        </pc:picChg>
        <pc:picChg chg="del mod topLvl">
          <ac:chgData name="Dana Layo-Carris" userId="dd96b472-d6b3-49ce-889d-902eba52083f" providerId="ADAL" clId="{45FB872D-07E9-4C78-8283-2D5847F572D9}" dt="2026-09-02T18:10:38.271" v="2058" actId="478"/>
          <ac:picMkLst>
            <pc:docMk/>
            <pc:sldMk cId="809316925" sldId="319"/>
            <ac:picMk id="18" creationId="{8A30EF5B-71AE-235B-9F13-B2D7CE6E0728}"/>
          </ac:picMkLst>
        </pc:picChg>
        <pc:picChg chg="add mod">
          <ac:chgData name="Dana Layo-Carris" userId="dd96b472-d6b3-49ce-889d-902eba52083f" providerId="ADAL" clId="{45FB872D-07E9-4C78-8283-2D5847F572D9}" dt="2026-09-02T14:09:08.269" v="1605" actId="1076"/>
          <ac:picMkLst>
            <pc:docMk/>
            <pc:sldMk cId="809316925" sldId="319"/>
            <ac:picMk id="20" creationId="{E263D1D6-79BD-D5E9-2473-2E7ABAC05B95}"/>
          </ac:picMkLst>
        </pc:picChg>
        <pc:picChg chg="add mod ord modCrop">
          <ac:chgData name="Dana Layo-Carris" userId="dd96b472-d6b3-49ce-889d-902eba52083f" providerId="ADAL" clId="{45FB872D-07E9-4C78-8283-2D5847F572D9}" dt="2026-09-02T18:11:10.727" v="2067" actId="167"/>
          <ac:picMkLst>
            <pc:docMk/>
            <pc:sldMk cId="809316925" sldId="319"/>
            <ac:picMk id="22" creationId="{1BD0DDC3-0ED5-1056-66D9-7721DF5664B3}"/>
          </ac:picMkLst>
        </pc:picChg>
      </pc:sldChg>
      <pc:sldChg chg="addSp delSp modSp mod ord modAnim">
        <pc:chgData name="Dana Layo-Carris" userId="dd96b472-d6b3-49ce-889d-902eba52083f" providerId="ADAL" clId="{45FB872D-07E9-4C78-8283-2D5847F572D9}" dt="2026-09-02T18:33:41.566" v="2293"/>
        <pc:sldMkLst>
          <pc:docMk/>
          <pc:sldMk cId="545448434" sldId="320"/>
        </pc:sldMkLst>
        <pc:spChg chg="mod">
          <ac:chgData name="Dana Layo-Carris" userId="dd96b472-d6b3-49ce-889d-902eba52083f" providerId="ADAL" clId="{45FB872D-07E9-4C78-8283-2D5847F572D9}" dt="2026-09-02T02:22:05.759" v="495" actId="403"/>
          <ac:spMkLst>
            <pc:docMk/>
            <pc:sldMk cId="545448434" sldId="320"/>
            <ac:spMk id="2" creationId="{023472BE-7D17-BE77-3488-1C251F4CC2EA}"/>
          </ac:spMkLst>
        </pc:spChg>
        <pc:spChg chg="del">
          <ac:chgData name="Dana Layo-Carris" userId="dd96b472-d6b3-49ce-889d-902eba52083f" providerId="ADAL" clId="{45FB872D-07E9-4C78-8283-2D5847F572D9}" dt="2026-09-02T02:22:34.738" v="500" actId="478"/>
          <ac:spMkLst>
            <pc:docMk/>
            <pc:sldMk cId="545448434" sldId="320"/>
            <ac:spMk id="3" creationId="{2C117C77-F352-FE35-60D1-FF2B2BA31AAF}"/>
          </ac:spMkLst>
        </pc:spChg>
        <pc:spChg chg="add del mod">
          <ac:chgData name="Dana Layo-Carris" userId="dd96b472-d6b3-49ce-889d-902eba52083f" providerId="ADAL" clId="{45FB872D-07E9-4C78-8283-2D5847F572D9}" dt="2026-09-02T02:22:36.693" v="501" actId="478"/>
          <ac:spMkLst>
            <pc:docMk/>
            <pc:sldMk cId="545448434" sldId="320"/>
            <ac:spMk id="5" creationId="{8FE076D1-6A33-D43F-554E-C523CE4F0793}"/>
          </ac:spMkLst>
        </pc:spChg>
        <pc:spChg chg="mod">
          <ac:chgData name="Dana Layo-Carris" userId="dd96b472-d6b3-49ce-889d-902eba52083f" providerId="ADAL" clId="{45FB872D-07E9-4C78-8283-2D5847F572D9}" dt="2026-09-02T02:22:00.624" v="494" actId="403"/>
          <ac:spMkLst>
            <pc:docMk/>
            <pc:sldMk cId="545448434" sldId="320"/>
            <ac:spMk id="6" creationId="{03452192-9D92-EA81-829D-C4BA86E1B51A}"/>
          </ac:spMkLst>
        </pc:spChg>
        <pc:spChg chg="mod">
          <ac:chgData name="Dana Layo-Carris" userId="dd96b472-d6b3-49ce-889d-902eba52083f" providerId="ADAL" clId="{45FB872D-07E9-4C78-8283-2D5847F572D9}" dt="2026-09-02T02:22:09.344" v="497" actId="27636"/>
          <ac:spMkLst>
            <pc:docMk/>
            <pc:sldMk cId="545448434" sldId="320"/>
            <ac:spMk id="8" creationId="{FF631A2D-B7AF-27E3-D19E-147D2219A97A}"/>
          </ac:spMkLst>
        </pc:spChg>
        <pc:spChg chg="mod">
          <ac:chgData name="Dana Layo-Carris" userId="dd96b472-d6b3-49ce-889d-902eba52083f" providerId="ADAL" clId="{45FB872D-07E9-4C78-8283-2D5847F572D9}" dt="2026-09-02T02:31:30.768" v="579" actId="1076"/>
          <ac:spMkLst>
            <pc:docMk/>
            <pc:sldMk cId="545448434" sldId="320"/>
            <ac:spMk id="9" creationId="{1F8D42DB-1D71-8DA6-B174-845E46F8E4BD}"/>
          </ac:spMkLst>
        </pc:spChg>
        <pc:spChg chg="add mod">
          <ac:chgData name="Dana Layo-Carris" userId="dd96b472-d6b3-49ce-889d-902eba52083f" providerId="ADAL" clId="{45FB872D-07E9-4C78-8283-2D5847F572D9}" dt="2026-09-02T18:32:53.871" v="2289" actId="1076"/>
          <ac:spMkLst>
            <pc:docMk/>
            <pc:sldMk cId="545448434" sldId="320"/>
            <ac:spMk id="17" creationId="{79B55F0A-B2C0-7915-46E5-482666F7B748}"/>
          </ac:spMkLst>
        </pc:spChg>
        <pc:spChg chg="add">
          <ac:chgData name="Dana Layo-Carris" userId="dd96b472-d6b3-49ce-889d-902eba52083f" providerId="ADAL" clId="{45FB872D-07E9-4C78-8283-2D5847F572D9}" dt="2026-09-02T02:31:32.065" v="580" actId="22"/>
          <ac:spMkLst>
            <pc:docMk/>
            <pc:sldMk cId="545448434" sldId="320"/>
            <ac:spMk id="21" creationId="{CA549EA8-F69F-7567-C219-0FF5D17907BD}"/>
          </ac:spMkLst>
        </pc:spChg>
        <pc:grpChg chg="add del mod">
          <ac:chgData name="Dana Layo-Carris" userId="dd96b472-d6b3-49ce-889d-902eba52083f" providerId="ADAL" clId="{45FB872D-07E9-4C78-8283-2D5847F572D9}" dt="2026-09-02T02:23:42.671" v="528" actId="165"/>
          <ac:grpSpMkLst>
            <pc:docMk/>
            <pc:sldMk cId="545448434" sldId="320"/>
            <ac:grpSpMk id="7" creationId="{1C886D8E-7A5D-006F-C765-CE8B394C6815}"/>
          </ac:grpSpMkLst>
        </pc:grpChg>
        <pc:picChg chg="mod topLvl">
          <ac:chgData name="Dana Layo-Carris" userId="dd96b472-d6b3-49ce-889d-902eba52083f" providerId="ADAL" clId="{45FB872D-07E9-4C78-8283-2D5847F572D9}" dt="2026-09-02T02:33:21.948" v="622" actId="1076"/>
          <ac:picMkLst>
            <pc:docMk/>
            <pc:sldMk cId="545448434" sldId="320"/>
            <ac:picMk id="12" creationId="{A80B14F9-D9D0-1D77-40AC-9E5712257D40}"/>
          </ac:picMkLst>
        </pc:picChg>
        <pc:picChg chg="mod topLvl">
          <ac:chgData name="Dana Layo-Carris" userId="dd96b472-d6b3-49ce-889d-902eba52083f" providerId="ADAL" clId="{45FB872D-07E9-4C78-8283-2D5847F572D9}" dt="2026-09-02T18:32:56.799" v="2290" actId="1076"/>
          <ac:picMkLst>
            <pc:docMk/>
            <pc:sldMk cId="545448434" sldId="320"/>
            <ac:picMk id="13" creationId="{A821270A-DBB7-534D-3493-66AB29A6DCCB}"/>
          </ac:picMkLst>
        </pc:picChg>
        <pc:picChg chg="mod topLvl">
          <ac:chgData name="Dana Layo-Carris" userId="dd96b472-d6b3-49ce-889d-902eba52083f" providerId="ADAL" clId="{45FB872D-07E9-4C78-8283-2D5847F572D9}" dt="2026-09-02T18:32:59.690" v="2291" actId="1076"/>
          <ac:picMkLst>
            <pc:docMk/>
            <pc:sldMk cId="545448434" sldId="320"/>
            <ac:picMk id="14" creationId="{24B1C16C-CDB1-D64C-F457-FAE36BFA380D}"/>
          </ac:picMkLst>
        </pc:picChg>
        <pc:picChg chg="mod topLvl">
          <ac:chgData name="Dana Layo-Carris" userId="dd96b472-d6b3-49ce-889d-902eba52083f" providerId="ADAL" clId="{45FB872D-07E9-4C78-8283-2D5847F572D9}" dt="2026-09-02T18:33:02.386" v="2292" actId="1076"/>
          <ac:picMkLst>
            <pc:docMk/>
            <pc:sldMk cId="545448434" sldId="320"/>
            <ac:picMk id="15" creationId="{F9D70735-7E65-C2D6-ED7F-4135B26064D4}"/>
          </ac:picMkLst>
        </pc:picChg>
        <pc:picChg chg="mod topLvl">
          <ac:chgData name="Dana Layo-Carris" userId="dd96b472-d6b3-49ce-889d-902eba52083f" providerId="ADAL" clId="{45FB872D-07E9-4C78-8283-2D5847F572D9}" dt="2026-09-02T02:24:40.572" v="540" actId="207"/>
          <ac:picMkLst>
            <pc:docMk/>
            <pc:sldMk cId="545448434" sldId="320"/>
            <ac:picMk id="16" creationId="{DB24A4FC-6CF9-82AE-F1E1-EBDA93C9B545}"/>
          </ac:picMkLst>
        </pc:picChg>
        <pc:picChg chg="add mod">
          <ac:chgData name="Dana Layo-Carris" userId="dd96b472-d6b3-49ce-889d-902eba52083f" providerId="ADAL" clId="{45FB872D-07E9-4C78-8283-2D5847F572D9}" dt="2026-09-02T13:51:54.508" v="1530" actId="1076"/>
          <ac:picMkLst>
            <pc:docMk/>
            <pc:sldMk cId="545448434" sldId="320"/>
            <ac:picMk id="19" creationId="{5C47146E-D57E-5747-B520-69E92BA66622}"/>
          </ac:picMkLst>
        </pc:picChg>
      </pc:sldChg>
      <pc:sldChg chg="addSp delSp modSp mod modAnim">
        <pc:chgData name="Dana Layo-Carris" userId="dd96b472-d6b3-49ce-889d-902eba52083f" providerId="ADAL" clId="{45FB872D-07E9-4C78-8283-2D5847F572D9}" dt="2026-09-02T18:25:38.196" v="2260"/>
        <pc:sldMkLst>
          <pc:docMk/>
          <pc:sldMk cId="3496506653" sldId="322"/>
        </pc:sldMkLst>
        <pc:spChg chg="mod">
          <ac:chgData name="Dana Layo-Carris" userId="dd96b472-d6b3-49ce-889d-902eba52083f" providerId="ADAL" clId="{45FB872D-07E9-4C78-8283-2D5847F572D9}" dt="2026-09-02T02:46:44.168" v="1082" actId="404"/>
          <ac:spMkLst>
            <pc:docMk/>
            <pc:sldMk cId="3496506653" sldId="322"/>
            <ac:spMk id="2" creationId="{47983DAD-72ED-242F-D634-549F17787E7C}"/>
          </ac:spMkLst>
        </pc:spChg>
        <pc:spChg chg="del">
          <ac:chgData name="Dana Layo-Carris" userId="dd96b472-d6b3-49ce-889d-902eba52083f" providerId="ADAL" clId="{45FB872D-07E9-4C78-8283-2D5847F572D9}" dt="2026-09-02T02:45:10.131" v="1010" actId="478"/>
          <ac:spMkLst>
            <pc:docMk/>
            <pc:sldMk cId="3496506653" sldId="322"/>
            <ac:spMk id="3" creationId="{1C6D56A4-DAD7-CFC1-3383-08516ED364F8}"/>
          </ac:spMkLst>
        </pc:spChg>
        <pc:spChg chg="add mod">
          <ac:chgData name="Dana Layo-Carris" userId="dd96b472-d6b3-49ce-889d-902eba52083f" providerId="ADAL" clId="{45FB872D-07E9-4C78-8283-2D5847F572D9}" dt="2026-09-02T02:46:09.986" v="1023" actId="14100"/>
          <ac:spMkLst>
            <pc:docMk/>
            <pc:sldMk cId="3496506653" sldId="322"/>
            <ac:spMk id="4" creationId="{9A15D3F5-F355-D89D-8E88-FECD3A080CB3}"/>
          </ac:spMkLst>
        </pc:spChg>
        <pc:spChg chg="del">
          <ac:chgData name="Dana Layo-Carris" userId="dd96b472-d6b3-49ce-889d-902eba52083f" providerId="ADAL" clId="{45FB872D-07E9-4C78-8283-2D5847F572D9}" dt="2026-09-02T02:44:48.886" v="1000" actId="478"/>
          <ac:spMkLst>
            <pc:docMk/>
            <pc:sldMk cId="3496506653" sldId="322"/>
            <ac:spMk id="5" creationId="{7698843D-5CC0-D6F3-4FFE-14508364AEED}"/>
          </ac:spMkLst>
        </pc:spChg>
        <pc:spChg chg="del">
          <ac:chgData name="Dana Layo-Carris" userId="dd96b472-d6b3-49ce-889d-902eba52083f" providerId="ADAL" clId="{45FB872D-07E9-4C78-8283-2D5847F572D9}" dt="2026-09-02T02:45:21.635" v="1014" actId="478"/>
          <ac:spMkLst>
            <pc:docMk/>
            <pc:sldMk cId="3496506653" sldId="322"/>
            <ac:spMk id="6" creationId="{AC37B579-EA68-5DFF-77B4-5E1BFEB3C930}"/>
          </ac:spMkLst>
        </pc:spChg>
        <pc:spChg chg="mod">
          <ac:chgData name="Dana Layo-Carris" userId="dd96b472-d6b3-49ce-889d-902eba52083f" providerId="ADAL" clId="{45FB872D-07E9-4C78-8283-2D5847F572D9}" dt="2026-09-02T02:46:03.462" v="1021" actId="1076"/>
          <ac:spMkLst>
            <pc:docMk/>
            <pc:sldMk cId="3496506653" sldId="322"/>
            <ac:spMk id="7" creationId="{CF1FD824-B1AD-B371-6737-C53A9ADC2B2A}"/>
          </ac:spMkLst>
        </pc:spChg>
        <pc:spChg chg="mod">
          <ac:chgData name="Dana Layo-Carris" userId="dd96b472-d6b3-49ce-889d-902eba52083f" providerId="ADAL" clId="{45FB872D-07E9-4C78-8283-2D5847F572D9}" dt="2026-09-02T02:44:13.234" v="993" actId="1076"/>
          <ac:spMkLst>
            <pc:docMk/>
            <pc:sldMk cId="3496506653" sldId="322"/>
            <ac:spMk id="8" creationId="{F8BFC7F7-9E73-8B40-0C15-E1F8D5B0E074}"/>
          </ac:spMkLst>
        </pc:spChg>
        <pc:spChg chg="mod">
          <ac:chgData name="Dana Layo-Carris" userId="dd96b472-d6b3-49ce-889d-902eba52083f" providerId="ADAL" clId="{45FB872D-07E9-4C78-8283-2D5847F572D9}" dt="2026-09-02T02:45:48.910" v="1019" actId="1076"/>
          <ac:spMkLst>
            <pc:docMk/>
            <pc:sldMk cId="3496506653" sldId="322"/>
            <ac:spMk id="9" creationId="{7DE3FBD8-10F6-CF0E-D4CF-71884DC5228E}"/>
          </ac:spMkLst>
        </pc:spChg>
        <pc:spChg chg="mod">
          <ac:chgData name="Dana Layo-Carris" userId="dd96b472-d6b3-49ce-889d-902eba52083f" providerId="ADAL" clId="{45FB872D-07E9-4C78-8283-2D5847F572D9}" dt="2026-09-02T14:14:09.282" v="1622" actId="20577"/>
          <ac:spMkLst>
            <pc:docMk/>
            <pc:sldMk cId="3496506653" sldId="322"/>
            <ac:spMk id="17" creationId="{31CF19A1-1DFB-2883-EFD5-985F9EB30BED}"/>
          </ac:spMkLst>
        </pc:spChg>
        <pc:spChg chg="add mod">
          <ac:chgData name="Dana Layo-Carris" userId="dd96b472-d6b3-49ce-889d-902eba52083f" providerId="ADAL" clId="{45FB872D-07E9-4C78-8283-2D5847F572D9}" dt="2026-09-02T18:25:26.224" v="2258" actId="1076"/>
          <ac:spMkLst>
            <pc:docMk/>
            <pc:sldMk cId="3496506653" sldId="322"/>
            <ac:spMk id="18" creationId="{5A4AA448-E2A7-2CBB-E798-A3EEAAD9F284}"/>
          </ac:spMkLst>
        </pc:spChg>
        <pc:spChg chg="add del mod">
          <ac:chgData name="Dana Layo-Carris" userId="dd96b472-d6b3-49ce-889d-902eba52083f" providerId="ADAL" clId="{45FB872D-07E9-4C78-8283-2D5847F572D9}" dt="2026-09-02T02:45:12.325" v="1011" actId="478"/>
          <ac:spMkLst>
            <pc:docMk/>
            <pc:sldMk cId="3496506653" sldId="322"/>
            <ac:spMk id="20" creationId="{7DC414C5-80E7-07DC-580E-3112CFF0A084}"/>
          </ac:spMkLst>
        </pc:spChg>
        <pc:spChg chg="add mod">
          <ac:chgData name="Dana Layo-Carris" userId="dd96b472-d6b3-49ce-889d-902eba52083f" providerId="ADAL" clId="{45FB872D-07E9-4C78-8283-2D5847F572D9}" dt="2026-09-02T02:45:52.340" v="1020" actId="1076"/>
          <ac:spMkLst>
            <pc:docMk/>
            <pc:sldMk cId="3496506653" sldId="322"/>
            <ac:spMk id="21" creationId="{5DED3261-3D10-B478-B68B-724358DDD62C}"/>
          </ac:spMkLst>
        </pc:spChg>
        <pc:spChg chg="add del">
          <ac:chgData name="Dana Layo-Carris" userId="dd96b472-d6b3-49ce-889d-902eba52083f" providerId="ADAL" clId="{45FB872D-07E9-4C78-8283-2D5847F572D9}" dt="2026-09-02T18:25:24.598" v="2257" actId="478"/>
          <ac:spMkLst>
            <pc:docMk/>
            <pc:sldMk cId="3496506653" sldId="322"/>
            <ac:spMk id="24" creationId="{2CD620CA-F44C-5F4D-DC7F-E9F477B3A2FA}"/>
          </ac:spMkLst>
        </pc:spChg>
        <pc:grpChg chg="mod">
          <ac:chgData name="Dana Layo-Carris" userId="dd96b472-d6b3-49ce-889d-902eba52083f" providerId="ADAL" clId="{45FB872D-07E9-4C78-8283-2D5847F572D9}" dt="2026-09-02T02:45:48.910" v="1019" actId="1076"/>
          <ac:grpSpMkLst>
            <pc:docMk/>
            <pc:sldMk cId="3496506653" sldId="322"/>
            <ac:grpSpMk id="16" creationId="{E12E729F-EA7B-4CDC-A6B7-4F2E9D429A61}"/>
          </ac:grpSpMkLst>
        </pc:grpChg>
        <pc:picChg chg="mod">
          <ac:chgData name="Dana Layo-Carris" userId="dd96b472-d6b3-49ce-889d-902eba52083f" providerId="ADAL" clId="{45FB872D-07E9-4C78-8283-2D5847F572D9}" dt="2026-09-02T02:46:03.462" v="1021" actId="1076"/>
          <ac:picMkLst>
            <pc:docMk/>
            <pc:sldMk cId="3496506653" sldId="322"/>
            <ac:picMk id="12" creationId="{8D91C0C9-4431-0EA6-2B5D-248B6876186E}"/>
          </ac:picMkLst>
        </pc:picChg>
        <pc:picChg chg="mod">
          <ac:chgData name="Dana Layo-Carris" userId="dd96b472-d6b3-49ce-889d-902eba52083f" providerId="ADAL" clId="{45FB872D-07E9-4C78-8283-2D5847F572D9}" dt="2026-09-02T02:44:13.234" v="993" actId="1076"/>
          <ac:picMkLst>
            <pc:docMk/>
            <pc:sldMk cId="3496506653" sldId="322"/>
            <ac:picMk id="15" creationId="{E5870076-4717-A82A-CEF4-B6C88FF735B9}"/>
          </ac:picMkLst>
        </pc:picChg>
        <pc:picChg chg="add">
          <ac:chgData name="Dana Layo-Carris" userId="dd96b472-d6b3-49ce-889d-902eba52083f" providerId="ADAL" clId="{45FB872D-07E9-4C78-8283-2D5847F572D9}" dt="2026-09-02T14:09:21.715" v="1610" actId="22"/>
          <ac:picMkLst>
            <pc:docMk/>
            <pc:sldMk cId="3496506653" sldId="322"/>
            <ac:picMk id="23" creationId="{452D7ADC-2AFF-4500-CBD3-1AC4C3AC2457}"/>
          </ac:picMkLst>
        </pc:picChg>
      </pc:sldChg>
      <pc:sldChg chg="addSp delSp modSp mod">
        <pc:chgData name="Dana Layo-Carris" userId="dd96b472-d6b3-49ce-889d-902eba52083f" providerId="ADAL" clId="{45FB872D-07E9-4C78-8283-2D5847F572D9}" dt="2026-09-02T14:13:38.625" v="1616" actId="22"/>
        <pc:sldMkLst>
          <pc:docMk/>
          <pc:sldMk cId="2406306208" sldId="323"/>
        </pc:sldMkLst>
        <pc:spChg chg="add mod">
          <ac:chgData name="Dana Layo-Carris" userId="dd96b472-d6b3-49ce-889d-902eba52083f" providerId="ADAL" clId="{45FB872D-07E9-4C78-8283-2D5847F572D9}" dt="2026-09-02T02:19:42.256" v="413" actId="207"/>
          <ac:spMkLst>
            <pc:docMk/>
            <pc:sldMk cId="2406306208" sldId="323"/>
            <ac:spMk id="5" creationId="{5C446FD3-E11A-5DF5-35E4-16A8C1AF2F24}"/>
          </ac:spMkLst>
        </pc:spChg>
        <pc:spChg chg="add mod">
          <ac:chgData name="Dana Layo-Carris" userId="dd96b472-d6b3-49ce-889d-902eba52083f" providerId="ADAL" clId="{45FB872D-07E9-4C78-8283-2D5847F572D9}" dt="2026-09-02T02:19:42.256" v="413" actId="207"/>
          <ac:spMkLst>
            <pc:docMk/>
            <pc:sldMk cId="2406306208" sldId="323"/>
            <ac:spMk id="10" creationId="{03482AC7-D011-1108-43B2-9B7DD1C9FE26}"/>
          </ac:spMkLst>
        </pc:spChg>
        <pc:spChg chg="mod">
          <ac:chgData name="Dana Layo-Carris" userId="dd96b472-d6b3-49ce-889d-902eba52083f" providerId="ADAL" clId="{45FB872D-07E9-4C78-8283-2D5847F572D9}" dt="2026-09-02T02:19:16.133" v="410" actId="20577"/>
          <ac:spMkLst>
            <pc:docMk/>
            <pc:sldMk cId="2406306208" sldId="323"/>
            <ac:spMk id="13" creationId="{AE96D0BB-4113-B3F9-7FA5-19C9BA26DB13}"/>
          </ac:spMkLst>
        </pc:spChg>
        <pc:spChg chg="add mod">
          <ac:chgData name="Dana Layo-Carris" userId="dd96b472-d6b3-49ce-889d-902eba52083f" providerId="ADAL" clId="{45FB872D-07E9-4C78-8283-2D5847F572D9}" dt="2026-09-02T02:19:42.256" v="413" actId="207"/>
          <ac:spMkLst>
            <pc:docMk/>
            <pc:sldMk cId="2406306208" sldId="323"/>
            <ac:spMk id="16" creationId="{947DB1F2-9CEA-87F8-0609-D76712D7FECF}"/>
          </ac:spMkLst>
        </pc:spChg>
        <pc:spChg chg="add">
          <ac:chgData name="Dana Layo-Carris" userId="dd96b472-d6b3-49ce-889d-902eba52083f" providerId="ADAL" clId="{45FB872D-07E9-4C78-8283-2D5847F572D9}" dt="2026-09-02T14:13:38.625" v="1616" actId="22"/>
          <ac:spMkLst>
            <pc:docMk/>
            <pc:sldMk cId="2406306208" sldId="323"/>
            <ac:spMk id="22" creationId="{B577B11E-9F3C-47BD-D951-446EB03067A9}"/>
          </ac:spMkLst>
        </pc:spChg>
        <pc:picChg chg="add mod">
          <ac:chgData name="Dana Layo-Carris" userId="dd96b472-d6b3-49ce-889d-902eba52083f" providerId="ADAL" clId="{45FB872D-07E9-4C78-8283-2D5847F572D9}" dt="2026-09-02T02:20:28.591" v="418" actId="207"/>
          <ac:picMkLst>
            <pc:docMk/>
            <pc:sldMk cId="2406306208" sldId="323"/>
            <ac:picMk id="3" creationId="{195DDD29-11E3-E649-4E13-ED3543F90CF1}"/>
          </ac:picMkLst>
        </pc:picChg>
        <pc:picChg chg="add mod">
          <ac:chgData name="Dana Layo-Carris" userId="dd96b472-d6b3-49ce-889d-902eba52083f" providerId="ADAL" clId="{45FB872D-07E9-4C78-8283-2D5847F572D9}" dt="2026-09-02T02:20:16.556" v="416" actId="207"/>
          <ac:picMkLst>
            <pc:docMk/>
            <pc:sldMk cId="2406306208" sldId="323"/>
            <ac:picMk id="7" creationId="{7C856F3C-3AEA-6601-4FD7-CFE7C26BEF12}"/>
          </ac:picMkLst>
        </pc:picChg>
        <pc:picChg chg="add mod">
          <ac:chgData name="Dana Layo-Carris" userId="dd96b472-d6b3-49ce-889d-902eba52083f" providerId="ADAL" clId="{45FB872D-07E9-4C78-8283-2D5847F572D9}" dt="2026-09-02T02:20:21.151" v="417" actId="207"/>
          <ac:picMkLst>
            <pc:docMk/>
            <pc:sldMk cId="2406306208" sldId="323"/>
            <ac:picMk id="12" creationId="{383268A4-97E6-4345-B7A7-D6B4C96FE3A7}"/>
          </ac:picMkLst>
        </pc:picChg>
        <pc:picChg chg="add mod">
          <ac:chgData name="Dana Layo-Carris" userId="dd96b472-d6b3-49ce-889d-902eba52083f" providerId="ADAL" clId="{45FB872D-07E9-4C78-8283-2D5847F572D9}" dt="2026-09-02T02:30:44.014" v="571" actId="1036"/>
          <ac:picMkLst>
            <pc:docMk/>
            <pc:sldMk cId="2406306208" sldId="323"/>
            <ac:picMk id="18" creationId="{6E567AF5-E61E-B1A7-4AD7-62A758B3919D}"/>
          </ac:picMkLst>
        </pc:picChg>
        <pc:picChg chg="add del">
          <ac:chgData name="Dana Layo-Carris" userId="dd96b472-d6b3-49ce-889d-902eba52083f" providerId="ADAL" clId="{45FB872D-07E9-4C78-8283-2D5847F572D9}" dt="2026-09-02T02:30:49.240" v="573" actId="22"/>
          <ac:picMkLst>
            <pc:docMk/>
            <pc:sldMk cId="2406306208" sldId="323"/>
            <ac:picMk id="20" creationId="{B0FEDEE9-3E66-D50B-C4DB-1D321DEF0AFD}"/>
          </ac:picMkLst>
        </pc:picChg>
      </pc:sldChg>
      <pc:sldChg chg="add del">
        <pc:chgData name="Dana Layo-Carris" userId="dd96b472-d6b3-49ce-889d-902eba52083f" providerId="ADAL" clId="{45FB872D-07E9-4C78-8283-2D5847F572D9}" dt="2026-09-02T18:18:36.370" v="2210" actId="47"/>
        <pc:sldMkLst>
          <pc:docMk/>
          <pc:sldMk cId="1219757452" sldId="324"/>
        </pc:sldMkLst>
      </pc:sldChg>
      <pc:sldChg chg="add del">
        <pc:chgData name="Dana Layo-Carris" userId="dd96b472-d6b3-49ce-889d-902eba52083f" providerId="ADAL" clId="{45FB872D-07E9-4C78-8283-2D5847F572D9}" dt="2026-09-02T18:18:36.370" v="2210" actId="47"/>
        <pc:sldMkLst>
          <pc:docMk/>
          <pc:sldMk cId="667247720" sldId="325"/>
        </pc:sldMkLst>
      </pc:sldChg>
      <pc:sldChg chg="add del">
        <pc:chgData name="Dana Layo-Carris" userId="dd96b472-d6b3-49ce-889d-902eba52083f" providerId="ADAL" clId="{45FB872D-07E9-4C78-8283-2D5847F572D9}" dt="2026-09-02T18:18:36.370" v="2210" actId="47"/>
        <pc:sldMkLst>
          <pc:docMk/>
          <pc:sldMk cId="4186214898" sldId="326"/>
        </pc:sldMkLst>
      </pc:sldChg>
      <pc:sldChg chg="add del">
        <pc:chgData name="Dana Layo-Carris" userId="dd96b472-d6b3-49ce-889d-902eba52083f" providerId="ADAL" clId="{45FB872D-07E9-4C78-8283-2D5847F572D9}" dt="2026-09-02T18:18:36.370" v="2210" actId="47"/>
        <pc:sldMkLst>
          <pc:docMk/>
          <pc:sldMk cId="2072594505" sldId="327"/>
        </pc:sldMkLst>
      </pc:sldChg>
      <pc:sldChg chg="add del">
        <pc:chgData name="Dana Layo-Carris" userId="dd96b472-d6b3-49ce-889d-902eba52083f" providerId="ADAL" clId="{45FB872D-07E9-4C78-8283-2D5847F572D9}" dt="2026-09-02T18:18:36.370" v="2210" actId="47"/>
        <pc:sldMkLst>
          <pc:docMk/>
          <pc:sldMk cId="1284993119" sldId="328"/>
        </pc:sldMkLst>
      </pc:sldChg>
      <pc:sldChg chg="add del">
        <pc:chgData name="Dana Layo-Carris" userId="dd96b472-d6b3-49ce-889d-902eba52083f" providerId="ADAL" clId="{45FB872D-07E9-4C78-8283-2D5847F572D9}" dt="2026-09-02T18:18:36.370" v="2210" actId="47"/>
        <pc:sldMkLst>
          <pc:docMk/>
          <pc:sldMk cId="1482919853" sldId="329"/>
        </pc:sldMkLst>
      </pc:sldChg>
      <pc:sldChg chg="addSp delSp modSp add mod">
        <pc:chgData name="Dana Layo-Carris" userId="dd96b472-d6b3-49ce-889d-902eba52083f" providerId="ADAL" clId="{45FB872D-07E9-4C78-8283-2D5847F572D9}" dt="2026-09-02T13:51:34.139" v="1529" actId="20577"/>
        <pc:sldMkLst>
          <pc:docMk/>
          <pc:sldMk cId="2286135344" sldId="330"/>
        </pc:sldMkLst>
        <pc:spChg chg="add del mod">
          <ac:chgData name="Dana Layo-Carris" userId="dd96b472-d6b3-49ce-889d-902eba52083f" providerId="ADAL" clId="{45FB872D-07E9-4C78-8283-2D5847F572D9}" dt="2026-09-02T02:17:23.449" v="301" actId="478"/>
          <ac:spMkLst>
            <pc:docMk/>
            <pc:sldMk cId="2286135344" sldId="330"/>
            <ac:spMk id="3" creationId="{A843CBF1-DF36-12CA-12E9-73ED38F7B147}"/>
          </ac:spMkLst>
        </pc:spChg>
        <pc:spChg chg="del">
          <ac:chgData name="Dana Layo-Carris" userId="dd96b472-d6b3-49ce-889d-902eba52083f" providerId="ADAL" clId="{45FB872D-07E9-4C78-8283-2D5847F572D9}" dt="2026-09-02T02:17:19.514" v="299" actId="478"/>
          <ac:spMkLst>
            <pc:docMk/>
            <pc:sldMk cId="2286135344" sldId="330"/>
            <ac:spMk id="14" creationId="{7668BDAE-96F0-4EFA-D45F-92E09823D41E}"/>
          </ac:spMkLst>
        </pc:spChg>
        <pc:grpChg chg="del">
          <ac:chgData name="Dana Layo-Carris" userId="dd96b472-d6b3-49ce-889d-902eba52083f" providerId="ADAL" clId="{45FB872D-07E9-4C78-8283-2D5847F572D9}" dt="2026-09-02T02:17:16.593" v="298" actId="478"/>
          <ac:grpSpMkLst>
            <pc:docMk/>
            <pc:sldMk cId="2286135344" sldId="330"/>
            <ac:grpSpMk id="18" creationId="{63F232FB-7E7C-A385-7A47-76EDF7A0E321}"/>
          </ac:grpSpMkLst>
        </pc:grpChg>
        <pc:graphicFrameChg chg="add mod modGraphic">
          <ac:chgData name="Dana Layo-Carris" userId="dd96b472-d6b3-49ce-889d-902eba52083f" providerId="ADAL" clId="{45FB872D-07E9-4C78-8283-2D5847F572D9}" dt="2026-09-02T13:51:34.139" v="1529" actId="20577"/>
          <ac:graphicFrameMkLst>
            <pc:docMk/>
            <pc:sldMk cId="2286135344" sldId="330"/>
            <ac:graphicFrameMk id="4" creationId="{C1B09F3E-5676-5AB7-B133-77343A017297}"/>
          </ac:graphicFrameMkLst>
        </pc:graphicFrameChg>
        <pc:picChg chg="add">
          <ac:chgData name="Dana Layo-Carris" userId="dd96b472-d6b3-49ce-889d-902eba52083f" providerId="ADAL" clId="{45FB872D-07E9-4C78-8283-2D5847F572D9}" dt="2026-09-02T02:30:39.051" v="569" actId="22"/>
          <ac:picMkLst>
            <pc:docMk/>
            <pc:sldMk cId="2286135344" sldId="330"/>
            <ac:picMk id="10" creationId="{93FF9C90-EF9E-4C3F-7521-1BC597592142}"/>
          </ac:picMkLst>
        </pc:picChg>
      </pc:sldChg>
      <pc:sldChg chg="add del setBg">
        <pc:chgData name="Dana Layo-Carris" userId="dd96b472-d6b3-49ce-889d-902eba52083f" providerId="ADAL" clId="{45FB872D-07E9-4C78-8283-2D5847F572D9}" dt="2026-09-02T02:29:35.527" v="556" actId="47"/>
        <pc:sldMkLst>
          <pc:docMk/>
          <pc:sldMk cId="52901911" sldId="331"/>
        </pc:sldMkLst>
      </pc:sldChg>
      <pc:sldChg chg="add del">
        <pc:chgData name="Dana Layo-Carris" userId="dd96b472-d6b3-49ce-889d-902eba52083f" providerId="ADAL" clId="{45FB872D-07E9-4C78-8283-2D5847F572D9}" dt="2026-09-02T02:30:55.056" v="575"/>
        <pc:sldMkLst>
          <pc:docMk/>
          <pc:sldMk cId="220311768" sldId="331"/>
        </pc:sldMkLst>
      </pc:sldChg>
      <pc:sldChg chg="addSp delSp modSp add mod">
        <pc:chgData name="Dana Layo-Carris" userId="dd96b472-d6b3-49ce-889d-902eba52083f" providerId="ADAL" clId="{45FB872D-07E9-4C78-8283-2D5847F572D9}" dt="2026-09-02T18:09:24.505" v="2052" actId="13926"/>
        <pc:sldMkLst>
          <pc:docMk/>
          <pc:sldMk cId="2661627842" sldId="331"/>
        </pc:sldMkLst>
        <pc:spChg chg="mod">
          <ac:chgData name="Dana Layo-Carris" userId="dd96b472-d6b3-49ce-889d-902eba52083f" providerId="ADAL" clId="{45FB872D-07E9-4C78-8283-2D5847F572D9}" dt="2026-09-02T18:09:24.505" v="2052" actId="13926"/>
          <ac:spMkLst>
            <pc:docMk/>
            <pc:sldMk cId="2661627842" sldId="331"/>
            <ac:spMk id="2" creationId="{55A95CA8-D359-D26B-3A67-CAF393621D38}"/>
          </ac:spMkLst>
        </pc:spChg>
        <pc:spChg chg="del">
          <ac:chgData name="Dana Layo-Carris" userId="dd96b472-d6b3-49ce-889d-902eba52083f" providerId="ADAL" clId="{45FB872D-07E9-4C78-8283-2D5847F572D9}" dt="2026-09-02T02:34:58.710" v="636" actId="478"/>
          <ac:spMkLst>
            <pc:docMk/>
            <pc:sldMk cId="2661627842" sldId="331"/>
            <ac:spMk id="3" creationId="{37E76AE4-4A63-5DDC-C2B0-C26EB4E05177}"/>
          </ac:spMkLst>
        </pc:spChg>
        <pc:spChg chg="add del mod">
          <ac:chgData name="Dana Layo-Carris" userId="dd96b472-d6b3-49ce-889d-902eba52083f" providerId="ADAL" clId="{45FB872D-07E9-4C78-8283-2D5847F572D9}" dt="2026-09-02T02:35:01.687" v="637" actId="478"/>
          <ac:spMkLst>
            <pc:docMk/>
            <pc:sldMk cId="2661627842" sldId="331"/>
            <ac:spMk id="9" creationId="{F50B8A06-3333-95FE-56F5-EC829BD55B39}"/>
          </ac:spMkLst>
        </pc:spChg>
        <pc:grpChg chg="add mod">
          <ac:chgData name="Dana Layo-Carris" userId="dd96b472-d6b3-49ce-889d-902eba52083f" providerId="ADAL" clId="{45FB872D-07E9-4C78-8283-2D5847F572D9}" dt="2026-09-02T02:35:15.030" v="638"/>
          <ac:grpSpMkLst>
            <pc:docMk/>
            <pc:sldMk cId="2661627842" sldId="331"/>
            <ac:grpSpMk id="12" creationId="{63D35952-8250-43E4-2A2C-4A5EB992F336}"/>
          </ac:grpSpMkLst>
        </pc:grpChg>
        <pc:graphicFrameChg chg="add mod modGraphic">
          <ac:chgData name="Dana Layo-Carris" userId="dd96b472-d6b3-49ce-889d-902eba52083f" providerId="ADAL" clId="{45FB872D-07E9-4C78-8283-2D5847F572D9}" dt="2026-09-02T02:35:27.608" v="639" actId="207"/>
          <ac:graphicFrameMkLst>
            <pc:docMk/>
            <pc:sldMk cId="2661627842" sldId="331"/>
            <ac:graphicFrameMk id="16" creationId="{3C3DD1A1-6752-7F15-3066-3AED0A4CED27}"/>
          </ac:graphicFrameMkLst>
        </pc:graphicFrameChg>
        <pc:picChg chg="mod">
          <ac:chgData name="Dana Layo-Carris" userId="dd96b472-d6b3-49ce-889d-902eba52083f" providerId="ADAL" clId="{45FB872D-07E9-4C78-8283-2D5847F572D9}" dt="2026-09-02T02:35:15.030" v="638"/>
          <ac:picMkLst>
            <pc:docMk/>
            <pc:sldMk cId="2661627842" sldId="331"/>
            <ac:picMk id="13" creationId="{A81A5AA4-9204-36F0-2F1F-5769E3BD7DA0}"/>
          </ac:picMkLst>
        </pc:picChg>
        <pc:picChg chg="mod">
          <ac:chgData name="Dana Layo-Carris" userId="dd96b472-d6b3-49ce-889d-902eba52083f" providerId="ADAL" clId="{45FB872D-07E9-4C78-8283-2D5847F572D9}" dt="2026-09-02T02:35:15.030" v="638"/>
          <ac:picMkLst>
            <pc:docMk/>
            <pc:sldMk cId="2661627842" sldId="331"/>
            <ac:picMk id="14" creationId="{2D039D21-77C9-BD0E-BEF6-19C994E29C35}"/>
          </ac:picMkLst>
        </pc:picChg>
        <pc:picChg chg="add">
          <ac:chgData name="Dana Layo-Carris" userId="dd96b472-d6b3-49ce-889d-902eba52083f" providerId="ADAL" clId="{45FB872D-07E9-4C78-8283-2D5847F572D9}" dt="2026-09-02T14:08:59.203" v="1603" actId="22"/>
          <ac:picMkLst>
            <pc:docMk/>
            <pc:sldMk cId="2661627842" sldId="331"/>
            <ac:picMk id="18" creationId="{F748DD2D-35F4-3DCF-EA9B-A83CBA93DC90}"/>
          </ac:picMkLst>
        </pc:picChg>
        <pc:cxnChg chg="mod">
          <ac:chgData name="Dana Layo-Carris" userId="dd96b472-d6b3-49ce-889d-902eba52083f" providerId="ADAL" clId="{45FB872D-07E9-4C78-8283-2D5847F572D9}" dt="2026-09-02T02:35:15.030" v="638"/>
          <ac:cxnSpMkLst>
            <pc:docMk/>
            <pc:sldMk cId="2661627842" sldId="331"/>
            <ac:cxnSpMk id="15" creationId="{048439CE-7827-1302-C154-D21DDFB3F128}"/>
          </ac:cxnSpMkLst>
        </pc:cxnChg>
      </pc:sldChg>
      <pc:sldChg chg="add del setBg">
        <pc:chgData name="Dana Layo-Carris" userId="dd96b472-d6b3-49ce-889d-902eba52083f" providerId="ADAL" clId="{45FB872D-07E9-4C78-8283-2D5847F572D9}" dt="2026-09-02T02:29:17.522" v="554"/>
        <pc:sldMkLst>
          <pc:docMk/>
          <pc:sldMk cId="2908744769" sldId="331"/>
        </pc:sldMkLst>
      </pc:sldChg>
      <pc:sldChg chg="add del">
        <pc:chgData name="Dana Layo-Carris" userId="dd96b472-d6b3-49ce-889d-902eba52083f" providerId="ADAL" clId="{45FB872D-07E9-4C78-8283-2D5847F572D9}" dt="2026-09-02T02:30:58.965" v="577"/>
        <pc:sldMkLst>
          <pc:docMk/>
          <pc:sldMk cId="2936993165" sldId="331"/>
        </pc:sldMkLst>
      </pc:sldChg>
      <pc:sldChg chg="addSp modSp add mod modAnim">
        <pc:chgData name="Dana Layo-Carris" userId="dd96b472-d6b3-49ce-889d-902eba52083f" providerId="ADAL" clId="{45FB872D-07E9-4C78-8283-2D5847F572D9}" dt="2026-09-02T21:53:29.297" v="2315" actId="20577"/>
        <pc:sldMkLst>
          <pc:docMk/>
          <pc:sldMk cId="1125500836" sldId="332"/>
        </pc:sldMkLst>
        <pc:spChg chg="add mod">
          <ac:chgData name="Dana Layo-Carris" userId="dd96b472-d6b3-49ce-889d-902eba52083f" providerId="ADAL" clId="{45FB872D-07E9-4C78-8283-2D5847F572D9}" dt="2026-09-02T21:53:24.684" v="2311" actId="20577"/>
          <ac:spMkLst>
            <pc:docMk/>
            <pc:sldMk cId="1125500836" sldId="332"/>
            <ac:spMk id="3" creationId="{61278065-650B-5A60-EC05-9B4B8F358315}"/>
          </ac:spMkLst>
        </pc:spChg>
        <pc:spChg chg="add mod">
          <ac:chgData name="Dana Layo-Carris" userId="dd96b472-d6b3-49ce-889d-902eba52083f" providerId="ADAL" clId="{45FB872D-07E9-4C78-8283-2D5847F572D9}" dt="2026-09-02T02:37:01.627" v="667" actId="208"/>
          <ac:spMkLst>
            <pc:docMk/>
            <pc:sldMk cId="1125500836" sldId="332"/>
            <ac:spMk id="5" creationId="{53F78194-91C0-0AC2-B9EE-6E9DDACE1CE9}"/>
          </ac:spMkLst>
        </pc:spChg>
        <pc:spChg chg="add mod">
          <ac:chgData name="Dana Layo-Carris" userId="dd96b472-d6b3-49ce-889d-902eba52083f" providerId="ADAL" clId="{45FB872D-07E9-4C78-8283-2D5847F572D9}" dt="2026-09-02T02:37:01.627" v="667" actId="208"/>
          <ac:spMkLst>
            <pc:docMk/>
            <pc:sldMk cId="1125500836" sldId="332"/>
            <ac:spMk id="7" creationId="{17E83C53-AC5A-14F9-2E65-8DA90BDC8597}"/>
          </ac:spMkLst>
        </pc:spChg>
        <pc:spChg chg="add mod">
          <ac:chgData name="Dana Layo-Carris" userId="dd96b472-d6b3-49ce-889d-902eba52083f" providerId="ADAL" clId="{45FB872D-07E9-4C78-8283-2D5847F572D9}" dt="2026-09-02T21:53:29.297" v="2315" actId="20577"/>
          <ac:spMkLst>
            <pc:docMk/>
            <pc:sldMk cId="1125500836" sldId="332"/>
            <ac:spMk id="10" creationId="{0F1D5362-0337-E40A-47A8-54CBEE6508E1}"/>
          </ac:spMkLst>
        </pc:spChg>
        <pc:spChg chg="add mod">
          <ac:chgData name="Dana Layo-Carris" userId="dd96b472-d6b3-49ce-889d-902eba52083f" providerId="ADAL" clId="{45FB872D-07E9-4C78-8283-2D5847F572D9}" dt="2026-09-02T14:13:55.466" v="1618" actId="207"/>
          <ac:spMkLst>
            <pc:docMk/>
            <pc:sldMk cId="1125500836" sldId="332"/>
            <ac:spMk id="12" creationId="{8B41E6A0-F048-B846-4876-E02E292B354A}"/>
          </ac:spMkLst>
        </pc:spChg>
        <pc:spChg chg="mod">
          <ac:chgData name="Dana Layo-Carris" userId="dd96b472-d6b3-49ce-889d-902eba52083f" providerId="ADAL" clId="{45FB872D-07E9-4C78-8283-2D5847F572D9}" dt="2026-09-02T02:35:59.667" v="657" actId="20577"/>
          <ac:spMkLst>
            <pc:docMk/>
            <pc:sldMk cId="1125500836" sldId="332"/>
            <ac:spMk id="13" creationId="{582BE3BF-E411-6294-AFE3-BFA7A01F5351}"/>
          </ac:spMkLst>
        </pc:spChg>
        <pc:picChg chg="add">
          <ac:chgData name="Dana Layo-Carris" userId="dd96b472-d6b3-49ce-889d-902eba52083f" providerId="ADAL" clId="{45FB872D-07E9-4C78-8283-2D5847F572D9}" dt="2026-09-02T18:19:15.412" v="2213" actId="22"/>
          <ac:picMkLst>
            <pc:docMk/>
            <pc:sldMk cId="1125500836" sldId="332"/>
            <ac:picMk id="16" creationId="{06CFE32F-8591-243D-9CD5-AFBAD8BF3EDB}"/>
          </ac:picMkLst>
        </pc:picChg>
      </pc:sldChg>
      <pc:sldChg chg="addSp delSp modSp add mod">
        <pc:chgData name="Dana Layo-Carris" userId="dd96b472-d6b3-49ce-889d-902eba52083f" providerId="ADAL" clId="{45FB872D-07E9-4C78-8283-2D5847F572D9}" dt="2026-09-02T14:09:14.095" v="1607" actId="1076"/>
        <pc:sldMkLst>
          <pc:docMk/>
          <pc:sldMk cId="3567863618" sldId="333"/>
        </pc:sldMkLst>
        <pc:spChg chg="mod">
          <ac:chgData name="Dana Layo-Carris" userId="dd96b472-d6b3-49ce-889d-902eba52083f" providerId="ADAL" clId="{45FB872D-07E9-4C78-8283-2D5847F572D9}" dt="2026-09-02T02:38:33.315" v="761" actId="404"/>
          <ac:spMkLst>
            <pc:docMk/>
            <pc:sldMk cId="3567863618" sldId="333"/>
            <ac:spMk id="2" creationId="{5886D49F-6162-D724-87FB-32F77FDC9CF5}"/>
          </ac:spMkLst>
        </pc:spChg>
        <pc:spChg chg="del">
          <ac:chgData name="Dana Layo-Carris" userId="dd96b472-d6b3-49ce-889d-902eba52083f" providerId="ADAL" clId="{45FB872D-07E9-4C78-8283-2D5847F572D9}" dt="2026-09-02T02:38:38.058" v="763" actId="478"/>
          <ac:spMkLst>
            <pc:docMk/>
            <pc:sldMk cId="3567863618" sldId="333"/>
            <ac:spMk id="7" creationId="{5ACC6037-0FE3-4F5D-18F4-0EF629203745}"/>
          </ac:spMkLst>
        </pc:spChg>
        <pc:spChg chg="del">
          <ac:chgData name="Dana Layo-Carris" userId="dd96b472-d6b3-49ce-889d-902eba52083f" providerId="ADAL" clId="{45FB872D-07E9-4C78-8283-2D5847F572D9}" dt="2026-09-02T02:38:38.058" v="763" actId="478"/>
          <ac:spMkLst>
            <pc:docMk/>
            <pc:sldMk cId="3567863618" sldId="333"/>
            <ac:spMk id="8" creationId="{AB553D06-9D16-49A7-CFCE-1AC1A9FE4BA5}"/>
          </ac:spMkLst>
        </pc:spChg>
        <pc:spChg chg="del">
          <ac:chgData name="Dana Layo-Carris" userId="dd96b472-d6b3-49ce-889d-902eba52083f" providerId="ADAL" clId="{45FB872D-07E9-4C78-8283-2D5847F572D9}" dt="2026-09-02T02:38:38.058" v="763" actId="478"/>
          <ac:spMkLst>
            <pc:docMk/>
            <pc:sldMk cId="3567863618" sldId="333"/>
            <ac:spMk id="9" creationId="{A6092250-5922-C02C-8FD1-DAE4175ED340}"/>
          </ac:spMkLst>
        </pc:spChg>
        <pc:spChg chg="del">
          <ac:chgData name="Dana Layo-Carris" userId="dd96b472-d6b3-49ce-889d-902eba52083f" providerId="ADAL" clId="{45FB872D-07E9-4C78-8283-2D5847F572D9}" dt="2026-09-02T02:38:38.058" v="763" actId="478"/>
          <ac:spMkLst>
            <pc:docMk/>
            <pc:sldMk cId="3567863618" sldId="333"/>
            <ac:spMk id="12" creationId="{39F50984-DC57-5574-C9AC-61B3EF4B7381}"/>
          </ac:spMkLst>
        </pc:spChg>
        <pc:spChg chg="del">
          <ac:chgData name="Dana Layo-Carris" userId="dd96b472-d6b3-49ce-889d-902eba52083f" providerId="ADAL" clId="{45FB872D-07E9-4C78-8283-2D5847F572D9}" dt="2026-09-02T02:38:38.058" v="763" actId="478"/>
          <ac:spMkLst>
            <pc:docMk/>
            <pc:sldMk cId="3567863618" sldId="333"/>
            <ac:spMk id="13" creationId="{0F2C2DF5-C623-510D-45B4-E13C9FFF2F0D}"/>
          </ac:spMkLst>
        </pc:spChg>
        <pc:spChg chg="del">
          <ac:chgData name="Dana Layo-Carris" userId="dd96b472-d6b3-49ce-889d-902eba52083f" providerId="ADAL" clId="{45FB872D-07E9-4C78-8283-2D5847F572D9}" dt="2026-09-02T02:38:38.058" v="763" actId="478"/>
          <ac:spMkLst>
            <pc:docMk/>
            <pc:sldMk cId="3567863618" sldId="333"/>
            <ac:spMk id="14" creationId="{61C67965-0BC7-CEFE-4114-51B166B28118}"/>
          </ac:spMkLst>
        </pc:spChg>
        <pc:spChg chg="del">
          <ac:chgData name="Dana Layo-Carris" userId="dd96b472-d6b3-49ce-889d-902eba52083f" providerId="ADAL" clId="{45FB872D-07E9-4C78-8283-2D5847F572D9}" dt="2026-09-02T02:38:38.058" v="763" actId="478"/>
          <ac:spMkLst>
            <pc:docMk/>
            <pc:sldMk cId="3567863618" sldId="333"/>
            <ac:spMk id="15" creationId="{693E484E-BCEF-D1F8-3A34-CF596F5EAA32}"/>
          </ac:spMkLst>
        </pc:spChg>
        <pc:spChg chg="add">
          <ac:chgData name="Dana Layo-Carris" userId="dd96b472-d6b3-49ce-889d-902eba52083f" providerId="ADAL" clId="{45FB872D-07E9-4C78-8283-2D5847F572D9}" dt="2026-09-02T02:38:50.904" v="764" actId="22"/>
          <ac:spMkLst>
            <pc:docMk/>
            <pc:sldMk cId="3567863618" sldId="333"/>
            <ac:spMk id="19" creationId="{FCC72A17-E6BB-0F35-4F72-7A827BB7BE3F}"/>
          </ac:spMkLst>
        </pc:spChg>
        <pc:spChg chg="add del">
          <ac:chgData name="Dana Layo-Carris" userId="dd96b472-d6b3-49ce-889d-902eba52083f" providerId="ADAL" clId="{45FB872D-07E9-4C78-8283-2D5847F572D9}" dt="2026-09-02T02:39:19.770" v="766" actId="22"/>
          <ac:spMkLst>
            <pc:docMk/>
            <pc:sldMk cId="3567863618" sldId="333"/>
            <ac:spMk id="23" creationId="{85CE3BF6-F669-D36B-B9E7-D9E30546F083}"/>
          </ac:spMkLst>
        </pc:spChg>
        <pc:spChg chg="add del">
          <ac:chgData name="Dana Layo-Carris" userId="dd96b472-d6b3-49ce-889d-902eba52083f" providerId="ADAL" clId="{45FB872D-07E9-4C78-8283-2D5847F572D9}" dt="2026-09-02T02:39:22.712" v="768" actId="22"/>
          <ac:spMkLst>
            <pc:docMk/>
            <pc:sldMk cId="3567863618" sldId="333"/>
            <ac:spMk id="27" creationId="{26D91C07-0E5C-228D-07C3-2A809AD3ACAB}"/>
          </ac:spMkLst>
        </pc:spChg>
        <pc:grpChg chg="del">
          <ac:chgData name="Dana Layo-Carris" userId="dd96b472-d6b3-49ce-889d-902eba52083f" providerId="ADAL" clId="{45FB872D-07E9-4C78-8283-2D5847F572D9}" dt="2026-09-02T02:38:34.589" v="762" actId="478"/>
          <ac:grpSpMkLst>
            <pc:docMk/>
            <pc:sldMk cId="3567863618" sldId="333"/>
            <ac:grpSpMk id="16" creationId="{3965EF15-B0FB-B7D5-CEBE-B4117ECF9BCC}"/>
          </ac:grpSpMkLst>
        </pc:grpChg>
        <pc:picChg chg="add">
          <ac:chgData name="Dana Layo-Carris" userId="dd96b472-d6b3-49ce-889d-902eba52083f" providerId="ADAL" clId="{45FB872D-07E9-4C78-8283-2D5847F572D9}" dt="2026-09-02T02:38:50.904" v="764" actId="22"/>
          <ac:picMkLst>
            <pc:docMk/>
            <pc:sldMk cId="3567863618" sldId="333"/>
            <ac:picMk id="5" creationId="{1CB5896F-62A5-72E6-2C05-FAEC42D79345}"/>
          </ac:picMkLst>
        </pc:picChg>
        <pc:picChg chg="add del">
          <ac:chgData name="Dana Layo-Carris" userId="dd96b472-d6b3-49ce-889d-902eba52083f" providerId="ADAL" clId="{45FB872D-07E9-4C78-8283-2D5847F572D9}" dt="2026-09-02T02:39:19.770" v="766" actId="22"/>
          <ac:picMkLst>
            <pc:docMk/>
            <pc:sldMk cId="3567863618" sldId="333"/>
            <ac:picMk id="21" creationId="{5DB08225-AAFA-7FED-56AB-085301E3BF7C}"/>
          </ac:picMkLst>
        </pc:picChg>
        <pc:picChg chg="add del">
          <ac:chgData name="Dana Layo-Carris" userId="dd96b472-d6b3-49ce-889d-902eba52083f" providerId="ADAL" clId="{45FB872D-07E9-4C78-8283-2D5847F572D9}" dt="2026-09-02T02:39:22.712" v="768" actId="22"/>
          <ac:picMkLst>
            <pc:docMk/>
            <pc:sldMk cId="3567863618" sldId="333"/>
            <ac:picMk id="25" creationId="{498D3B9B-4D63-C570-8D76-935B93C2D1A4}"/>
          </ac:picMkLst>
        </pc:picChg>
        <pc:picChg chg="add mod">
          <ac:chgData name="Dana Layo-Carris" userId="dd96b472-d6b3-49ce-889d-902eba52083f" providerId="ADAL" clId="{45FB872D-07E9-4C78-8283-2D5847F572D9}" dt="2026-09-02T14:09:14.095" v="1607" actId="1076"/>
          <ac:picMkLst>
            <pc:docMk/>
            <pc:sldMk cId="3567863618" sldId="333"/>
            <ac:picMk id="29" creationId="{3B7EFC69-277B-C710-E852-E0794CFF1A82}"/>
          </ac:picMkLst>
        </pc:picChg>
      </pc:sldChg>
      <pc:sldChg chg="addSp delSp modSp add del mod">
        <pc:chgData name="Dana Layo-Carris" userId="dd96b472-d6b3-49ce-889d-902eba52083f" providerId="ADAL" clId="{45FB872D-07E9-4C78-8283-2D5847F572D9}" dt="2026-09-02T18:21:22.528" v="2218" actId="47"/>
        <pc:sldMkLst>
          <pc:docMk/>
          <pc:sldMk cId="3157903300" sldId="334"/>
        </pc:sldMkLst>
        <pc:spChg chg="add del mod">
          <ac:chgData name="Dana Layo-Carris" userId="dd96b472-d6b3-49ce-889d-902eba52083f" providerId="ADAL" clId="{45FB872D-07E9-4C78-8283-2D5847F572D9}" dt="2026-09-02T02:40:08.482" v="809" actId="478"/>
          <ac:spMkLst>
            <pc:docMk/>
            <pc:sldMk cId="3157903300" sldId="334"/>
            <ac:spMk id="3" creationId="{DA00FA16-6F1A-5D7F-60A7-9672AA36F5CC}"/>
          </ac:spMkLst>
        </pc:spChg>
        <pc:spChg chg="add mod">
          <ac:chgData name="Dana Layo-Carris" userId="dd96b472-d6b3-49ce-889d-902eba52083f" providerId="ADAL" clId="{45FB872D-07E9-4C78-8283-2D5847F572D9}" dt="2026-09-02T02:40:49.329" v="816" actId="207"/>
          <ac:spMkLst>
            <pc:docMk/>
            <pc:sldMk cId="3157903300" sldId="334"/>
            <ac:spMk id="9" creationId="{54330C62-5654-8EFA-22BC-94EB9956E8FC}"/>
          </ac:spMkLst>
        </pc:spChg>
        <pc:spChg chg="mod">
          <ac:chgData name="Dana Layo-Carris" userId="dd96b472-d6b3-49ce-889d-902eba52083f" providerId="ADAL" clId="{45FB872D-07E9-4C78-8283-2D5847F572D9}" dt="2026-09-02T02:39:41.405" v="801" actId="20577"/>
          <ac:spMkLst>
            <pc:docMk/>
            <pc:sldMk cId="3157903300" sldId="334"/>
            <ac:spMk id="13" creationId="{DE59E9B3-0A65-7473-C27D-E8C0EB7D333D}"/>
          </ac:spMkLst>
        </pc:spChg>
        <pc:spChg chg="del mod">
          <ac:chgData name="Dana Layo-Carris" userId="dd96b472-d6b3-49ce-889d-902eba52083f" providerId="ADAL" clId="{45FB872D-07E9-4C78-8283-2D5847F572D9}" dt="2026-09-02T02:39:51.133" v="803" actId="478"/>
          <ac:spMkLst>
            <pc:docMk/>
            <pc:sldMk cId="3157903300" sldId="334"/>
            <ac:spMk id="14" creationId="{ED7335BA-5251-4001-B8EE-7FBCC5391F58}"/>
          </ac:spMkLst>
        </pc:spChg>
        <pc:picChg chg="add mod">
          <ac:chgData name="Dana Layo-Carris" userId="dd96b472-d6b3-49ce-889d-902eba52083f" providerId="ADAL" clId="{45FB872D-07E9-4C78-8283-2D5847F572D9}" dt="2026-09-02T02:41:10.987" v="821" actId="207"/>
          <ac:picMkLst>
            <pc:docMk/>
            <pc:sldMk cId="3157903300" sldId="334"/>
            <ac:picMk id="11" creationId="{2D045469-1818-5A92-5B32-1574CA403850}"/>
          </ac:picMkLst>
        </pc:picChg>
        <pc:picChg chg="add mod">
          <ac:chgData name="Dana Layo-Carris" userId="dd96b472-d6b3-49ce-889d-902eba52083f" providerId="ADAL" clId="{45FB872D-07E9-4C78-8283-2D5847F572D9}" dt="2026-09-02T02:41:19.055" v="823" actId="207"/>
          <ac:picMkLst>
            <pc:docMk/>
            <pc:sldMk cId="3157903300" sldId="334"/>
            <ac:picMk id="16" creationId="{61B91CEA-A9B0-6D42-1616-C19ED425B55D}"/>
          </ac:picMkLst>
        </pc:picChg>
        <pc:picChg chg="add mod">
          <ac:chgData name="Dana Layo-Carris" userId="dd96b472-d6b3-49ce-889d-902eba52083f" providerId="ADAL" clId="{45FB872D-07E9-4C78-8283-2D5847F572D9}" dt="2026-09-02T02:41:10.987" v="821" actId="207"/>
          <ac:picMkLst>
            <pc:docMk/>
            <pc:sldMk cId="3157903300" sldId="334"/>
            <ac:picMk id="18" creationId="{63800FB5-745D-3D3A-0BB0-61E08293A318}"/>
          </ac:picMkLst>
        </pc:picChg>
        <pc:picChg chg="add">
          <ac:chgData name="Dana Layo-Carris" userId="dd96b472-d6b3-49ce-889d-902eba52083f" providerId="ADAL" clId="{45FB872D-07E9-4C78-8283-2D5847F572D9}" dt="2026-09-02T14:09:16.924" v="1608" actId="22"/>
          <ac:picMkLst>
            <pc:docMk/>
            <pc:sldMk cId="3157903300" sldId="334"/>
            <ac:picMk id="20" creationId="{3DA5A24A-940E-6D87-F3F8-A1D92582A459}"/>
          </ac:picMkLst>
        </pc:picChg>
      </pc:sldChg>
      <pc:sldChg chg="addSp delSp modSp add del mod">
        <pc:chgData name="Dana Layo-Carris" userId="dd96b472-d6b3-49ce-889d-902eba52083f" providerId="ADAL" clId="{45FB872D-07E9-4C78-8283-2D5847F572D9}" dt="2026-09-02T18:22:20.686" v="2234" actId="47"/>
        <pc:sldMkLst>
          <pc:docMk/>
          <pc:sldMk cId="2594862180" sldId="335"/>
        </pc:sldMkLst>
        <pc:spChg chg="add">
          <ac:chgData name="Dana Layo-Carris" userId="dd96b472-d6b3-49ce-889d-902eba52083f" providerId="ADAL" clId="{45FB872D-07E9-4C78-8283-2D5847F572D9}" dt="2026-09-02T14:14:01.948" v="1619" actId="22"/>
          <ac:spMkLst>
            <pc:docMk/>
            <pc:sldMk cId="2594862180" sldId="335"/>
            <ac:spMk id="5" creationId="{F142A2AD-71DC-12CD-9962-6A4D2FDCEFAE}"/>
          </ac:spMkLst>
        </pc:spChg>
        <pc:spChg chg="add mod">
          <ac:chgData name="Dana Layo-Carris" userId="dd96b472-d6b3-49ce-889d-902eba52083f" providerId="ADAL" clId="{45FB872D-07E9-4C78-8283-2D5847F572D9}" dt="2026-09-02T18:22:18.512" v="2232" actId="21"/>
          <ac:spMkLst>
            <pc:docMk/>
            <pc:sldMk cId="2594862180" sldId="335"/>
            <ac:spMk id="7" creationId="{68BE179F-73D4-28F2-8AD0-B1F4D8417601}"/>
          </ac:spMkLst>
        </pc:spChg>
        <pc:spChg chg="del mod">
          <ac:chgData name="Dana Layo-Carris" userId="dd96b472-d6b3-49ce-889d-902eba52083f" providerId="ADAL" clId="{45FB872D-07E9-4C78-8283-2D5847F572D9}" dt="2026-09-02T18:22:18.512" v="2232" actId="21"/>
          <ac:spMkLst>
            <pc:docMk/>
            <pc:sldMk cId="2594862180" sldId="335"/>
            <ac:spMk id="13" creationId="{36AA8899-6CA9-B29E-4015-8C7BBC924AE5}"/>
          </ac:spMkLst>
        </pc:spChg>
        <pc:picChg chg="add">
          <ac:chgData name="Dana Layo-Carris" userId="dd96b472-d6b3-49ce-889d-902eba52083f" providerId="ADAL" clId="{45FB872D-07E9-4C78-8283-2D5847F572D9}" dt="2026-09-02T14:09:19.010" v="1609" actId="22"/>
          <ac:picMkLst>
            <pc:docMk/>
            <pc:sldMk cId="2594862180" sldId="335"/>
            <ac:picMk id="3" creationId="{D0C3A849-9DD0-770F-B477-C12E3DC8AD02}"/>
          </ac:picMkLst>
        </pc:picChg>
      </pc:sldChg>
      <pc:sldChg chg="addSp delSp modSp add mod">
        <pc:chgData name="Dana Layo-Carris" userId="dd96b472-d6b3-49ce-889d-902eba52083f" providerId="ADAL" clId="{45FB872D-07E9-4C78-8283-2D5847F572D9}" dt="2026-09-02T18:28:07.749" v="2286" actId="14100"/>
        <pc:sldMkLst>
          <pc:docMk/>
          <pc:sldMk cId="3799650381" sldId="336"/>
        </pc:sldMkLst>
        <pc:spChg chg="mod">
          <ac:chgData name="Dana Layo-Carris" userId="dd96b472-d6b3-49ce-889d-902eba52083f" providerId="ADAL" clId="{45FB872D-07E9-4C78-8283-2D5847F572D9}" dt="2026-09-02T02:47:16.421" v="1116" actId="20577"/>
          <ac:spMkLst>
            <pc:docMk/>
            <pc:sldMk cId="3799650381" sldId="336"/>
            <ac:spMk id="2" creationId="{777F9EDC-BEA3-CACF-4071-623FE55D986E}"/>
          </ac:spMkLst>
        </pc:spChg>
        <pc:spChg chg="del">
          <ac:chgData name="Dana Layo-Carris" userId="dd96b472-d6b3-49ce-889d-902eba52083f" providerId="ADAL" clId="{45FB872D-07E9-4C78-8283-2D5847F572D9}" dt="2026-09-02T02:47:21.298" v="1117" actId="478"/>
          <ac:spMkLst>
            <pc:docMk/>
            <pc:sldMk cId="3799650381" sldId="336"/>
            <ac:spMk id="3" creationId="{008C4AEC-C628-9309-2D9C-340150C43714}"/>
          </ac:spMkLst>
        </pc:spChg>
        <pc:spChg chg="add del mod">
          <ac:chgData name="Dana Layo-Carris" userId="dd96b472-d6b3-49ce-889d-902eba52083f" providerId="ADAL" clId="{45FB872D-07E9-4C78-8283-2D5847F572D9}" dt="2026-09-02T02:47:23.523" v="1118" actId="478"/>
          <ac:spMkLst>
            <pc:docMk/>
            <pc:sldMk cId="3799650381" sldId="336"/>
            <ac:spMk id="9" creationId="{2B31AF48-4C0B-656C-C767-8C5ED1B924EA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16" creationId="{8DCC47A1-0376-4140-79CF-233246E0A058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17" creationId="{9BC07286-E1FA-EBFA-A9DF-946989585364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27" creationId="{C5E7B043-CEDA-8E04-D92A-C0FC023F5695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31" creationId="{704EEA84-A58B-5510-A527-81AACA2A2E66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34" creationId="{28658D5F-B118-C781-4DA9-36E42417BA2B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41" creationId="{337738D2-5CF9-5B15-46E2-F0C7C651D3EB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43" creationId="{2FFBC8EB-BC23-50EF-0562-0586A3C2AFAD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45" creationId="{A6052CA5-A04F-6B7B-F205-9D8F00FD192D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47" creationId="{C749C86C-A3C9-201D-47F7-5FF20F403C3F}"/>
          </ac:spMkLst>
        </pc:spChg>
        <pc:spChg chg="mod">
          <ac:chgData name="Dana Layo-Carris" userId="dd96b472-d6b3-49ce-889d-902eba52083f" providerId="ADAL" clId="{45FB872D-07E9-4C78-8283-2D5847F572D9}" dt="2026-09-02T02:47:27.455" v="1119"/>
          <ac:spMkLst>
            <pc:docMk/>
            <pc:sldMk cId="3799650381" sldId="336"/>
            <ac:spMk id="49" creationId="{DA5BE338-CEBB-9FFC-4FBA-C7E4A0CBB924}"/>
          </ac:spMkLst>
        </pc:spChg>
        <pc:grpChg chg="del mod">
          <ac:chgData name="Dana Layo-Carris" userId="dd96b472-d6b3-49ce-889d-902eba52083f" providerId="ADAL" clId="{45FB872D-07E9-4C78-8283-2D5847F572D9}" dt="2026-09-02T18:27:59.594" v="2284" actId="478"/>
          <ac:grpSpMkLst>
            <pc:docMk/>
            <pc:sldMk cId="3799650381" sldId="336"/>
            <ac:grpSpMk id="5" creationId="{577470CC-B472-C34D-58D5-569A2DD0BB58}"/>
          </ac:grpSpMkLst>
        </pc:grpChg>
        <pc:grpChg chg="mod">
          <ac:chgData name="Dana Layo-Carris" userId="dd96b472-d6b3-49ce-889d-902eba52083f" providerId="ADAL" clId="{45FB872D-07E9-4C78-8283-2D5847F572D9}" dt="2026-09-02T18:28:07.749" v="2286" actId="14100"/>
          <ac:grpSpMkLst>
            <pc:docMk/>
            <pc:sldMk cId="3799650381" sldId="336"/>
            <ac:grpSpMk id="12" creationId="{6ADEE4CF-C262-A3BC-C4AD-073949F9773C}"/>
          </ac:grpSpMkLst>
        </pc:grpChg>
        <pc:picChg chg="del">
          <ac:chgData name="Dana Layo-Carris" userId="dd96b472-d6b3-49ce-889d-902eba52083f" providerId="ADAL" clId="{45FB872D-07E9-4C78-8283-2D5847F572D9}" dt="2026-09-02T18:27:56.082" v="2282" actId="478"/>
          <ac:picMkLst>
            <pc:docMk/>
            <pc:sldMk cId="3799650381" sldId="336"/>
            <ac:picMk id="8" creationId="{4548AE70-0E66-7DA7-145D-BD35D3DB5ADB}"/>
          </ac:picMkLst>
        </pc:picChg>
        <pc:picChg chg="add">
          <ac:chgData name="Dana Layo-Carris" userId="dd96b472-d6b3-49ce-889d-902eba52083f" providerId="ADAL" clId="{45FB872D-07E9-4C78-8283-2D5847F572D9}" dt="2026-09-02T14:09:25.752" v="1612" actId="22"/>
          <ac:picMkLst>
            <pc:docMk/>
            <pc:sldMk cId="3799650381" sldId="336"/>
            <ac:picMk id="53" creationId="{9967D0C6-350F-F9F8-47E0-86F17C70016A}"/>
          </ac:picMkLst>
        </pc:picChg>
      </pc:sldChg>
      <pc:sldChg chg="addSp delSp modSp add del mod ord">
        <pc:chgData name="Dana Layo-Carris" userId="dd96b472-d6b3-49ce-889d-902eba52083f" providerId="ADAL" clId="{45FB872D-07E9-4C78-8283-2D5847F572D9}" dt="2026-09-02T18:22:04.683" v="2228" actId="2696"/>
        <pc:sldMkLst>
          <pc:docMk/>
          <pc:sldMk cId="6176136" sldId="337"/>
        </pc:sldMkLst>
        <pc:spChg chg="del mod">
          <ac:chgData name="Dana Layo-Carris" userId="dd96b472-d6b3-49ce-889d-902eba52083f" providerId="ADAL" clId="{45FB872D-07E9-4C78-8283-2D5847F572D9}" dt="2026-09-02T18:21:57.440" v="2226" actId="478"/>
          <ac:spMkLst>
            <pc:docMk/>
            <pc:sldMk cId="6176136" sldId="337"/>
            <ac:spMk id="9" creationId="{0CCB0274-3000-3A58-A2A4-CAE933F2A3A9}"/>
          </ac:spMkLst>
        </pc:spChg>
        <pc:spChg chg="mod">
          <ac:chgData name="Dana Layo-Carris" userId="dd96b472-d6b3-49ce-889d-902eba52083f" providerId="ADAL" clId="{45FB872D-07E9-4C78-8283-2D5847F572D9}" dt="2026-09-02T18:12:15.912" v="2135" actId="13926"/>
          <ac:spMkLst>
            <pc:docMk/>
            <pc:sldMk cId="6176136" sldId="337"/>
            <ac:spMk id="13" creationId="{832DF63E-A3E0-87D9-DB36-6EF7D3CF43DF}"/>
          </ac:spMkLst>
        </pc:spChg>
        <pc:picChg chg="add">
          <ac:chgData name="Dana Layo-Carris" userId="dd96b472-d6b3-49ce-889d-902eba52083f" providerId="ADAL" clId="{45FB872D-07E9-4C78-8283-2D5847F572D9}" dt="2026-09-02T14:09:23.954" v="1611" actId="22"/>
          <ac:picMkLst>
            <pc:docMk/>
            <pc:sldMk cId="6176136" sldId="337"/>
            <ac:picMk id="3" creationId="{9EAAFC4C-2EEE-F492-0213-E7DB3CC085DD}"/>
          </ac:picMkLst>
        </pc:picChg>
        <pc:picChg chg="del">
          <ac:chgData name="Dana Layo-Carris" userId="dd96b472-d6b3-49ce-889d-902eba52083f" providerId="ADAL" clId="{45FB872D-07E9-4C78-8283-2D5847F572D9}" dt="2026-09-02T18:22:01.477" v="2227" actId="478"/>
          <ac:picMkLst>
            <pc:docMk/>
            <pc:sldMk cId="6176136" sldId="337"/>
            <ac:picMk id="11" creationId="{70FE9E19-7A6C-201D-228D-1553302B8B4F}"/>
          </ac:picMkLst>
        </pc:picChg>
        <pc:picChg chg="del">
          <ac:chgData name="Dana Layo-Carris" userId="dd96b472-d6b3-49ce-889d-902eba52083f" providerId="ADAL" clId="{45FB872D-07E9-4C78-8283-2D5847F572D9}" dt="2026-09-02T18:22:01.477" v="2227" actId="478"/>
          <ac:picMkLst>
            <pc:docMk/>
            <pc:sldMk cId="6176136" sldId="337"/>
            <ac:picMk id="16" creationId="{57F79232-2FB3-7410-5D3D-F64418AA8FA8}"/>
          </ac:picMkLst>
        </pc:picChg>
        <pc:picChg chg="del">
          <ac:chgData name="Dana Layo-Carris" userId="dd96b472-d6b3-49ce-889d-902eba52083f" providerId="ADAL" clId="{45FB872D-07E9-4C78-8283-2D5847F572D9}" dt="2026-09-02T18:22:01.477" v="2227" actId="478"/>
          <ac:picMkLst>
            <pc:docMk/>
            <pc:sldMk cId="6176136" sldId="337"/>
            <ac:picMk id="18" creationId="{3934BEC9-35AA-0C4E-6CDB-920D69D214E8}"/>
          </ac:picMkLst>
        </pc:picChg>
      </pc:sldChg>
      <pc:sldChg chg="addSp delSp modSp add mod">
        <pc:chgData name="Dana Layo-Carris" userId="dd96b472-d6b3-49ce-889d-902eba52083f" providerId="ADAL" clId="{45FB872D-07E9-4C78-8283-2D5847F572D9}" dt="2026-09-02T18:22:19.376" v="2233"/>
        <pc:sldMkLst>
          <pc:docMk/>
          <pc:sldMk cId="3677720675" sldId="337"/>
        </pc:sldMkLst>
        <pc:spChg chg="add del mod">
          <ac:chgData name="Dana Layo-Carris" userId="dd96b472-d6b3-49ce-889d-902eba52083f" providerId="ADAL" clId="{45FB872D-07E9-4C78-8283-2D5847F572D9}" dt="2026-09-02T18:22:14.555" v="2231" actId="478"/>
          <ac:spMkLst>
            <pc:docMk/>
            <pc:sldMk cId="3677720675" sldId="337"/>
            <ac:spMk id="4" creationId="{4E1D5FF2-105E-5BED-B866-F6BB9A8E0A76}"/>
          </ac:spMkLst>
        </pc:spChg>
        <pc:spChg chg="add mod">
          <ac:chgData name="Dana Layo-Carris" userId="dd96b472-d6b3-49ce-889d-902eba52083f" providerId="ADAL" clId="{45FB872D-07E9-4C78-8283-2D5847F572D9}" dt="2026-09-02T18:22:19.376" v="2233"/>
          <ac:spMkLst>
            <pc:docMk/>
            <pc:sldMk cId="3677720675" sldId="337"/>
            <ac:spMk id="9" creationId="{36AA8899-6CA9-B29E-4015-8C7BBC924AE5}"/>
          </ac:spMkLst>
        </pc:spChg>
        <pc:spChg chg="del">
          <ac:chgData name="Dana Layo-Carris" userId="dd96b472-d6b3-49ce-889d-902eba52083f" providerId="ADAL" clId="{45FB872D-07E9-4C78-8283-2D5847F572D9}" dt="2026-09-02T18:22:12.549" v="2230" actId="478"/>
          <ac:spMkLst>
            <pc:docMk/>
            <pc:sldMk cId="3677720675" sldId="337"/>
            <ac:spMk id="13" creationId="{832DF63E-A3E0-87D9-DB36-6EF7D3CF43DF}"/>
          </ac:spMkLst>
        </pc:spChg>
      </pc:sldChg>
      <pc:sldChg chg="addSp modSp add mod">
        <pc:chgData name="Dana Layo-Carris" userId="dd96b472-d6b3-49ce-889d-902eba52083f" providerId="ADAL" clId="{45FB872D-07E9-4C78-8283-2D5847F572D9}" dt="2026-09-02T14:14:15.790" v="1623" actId="22"/>
        <pc:sldMkLst>
          <pc:docMk/>
          <pc:sldMk cId="3547428157" sldId="338"/>
        </pc:sldMkLst>
        <pc:spChg chg="add mod">
          <ac:chgData name="Dana Layo-Carris" userId="dd96b472-d6b3-49ce-889d-902eba52083f" providerId="ADAL" clId="{45FB872D-07E9-4C78-8283-2D5847F572D9}" dt="2026-09-02T02:54:22.898" v="1487" actId="404"/>
          <ac:spMkLst>
            <pc:docMk/>
            <pc:sldMk cId="3547428157" sldId="338"/>
            <ac:spMk id="4" creationId="{AD14EB6B-3867-93D3-E252-C9B231B29059}"/>
          </ac:spMkLst>
        </pc:spChg>
        <pc:spChg chg="add">
          <ac:chgData name="Dana Layo-Carris" userId="dd96b472-d6b3-49ce-889d-902eba52083f" providerId="ADAL" clId="{45FB872D-07E9-4C78-8283-2D5847F572D9}" dt="2026-09-02T14:14:15.790" v="1623" actId="22"/>
          <ac:spMkLst>
            <pc:docMk/>
            <pc:sldMk cId="3547428157" sldId="338"/>
            <ac:spMk id="9" creationId="{B82C47F3-7746-F5AB-99E8-F7710AE17617}"/>
          </ac:spMkLst>
        </pc:spChg>
        <pc:spChg chg="mod">
          <ac:chgData name="Dana Layo-Carris" userId="dd96b472-d6b3-49ce-889d-902eba52083f" providerId="ADAL" clId="{45FB872D-07E9-4C78-8283-2D5847F572D9}" dt="2026-09-02T02:54:02.005" v="1476" actId="404"/>
          <ac:spMkLst>
            <pc:docMk/>
            <pc:sldMk cId="3547428157" sldId="338"/>
            <ac:spMk id="13" creationId="{12F47E80-28C6-A3B2-82BB-2F96E04E7B8B}"/>
          </ac:spMkLst>
        </pc:spChg>
        <pc:picChg chg="add mod">
          <ac:chgData name="Dana Layo-Carris" userId="dd96b472-d6b3-49ce-889d-902eba52083f" providerId="ADAL" clId="{45FB872D-07E9-4C78-8283-2D5847F572D9}" dt="2026-09-02T02:54:11.299" v="1479" actId="1076"/>
          <ac:picMkLst>
            <pc:docMk/>
            <pc:sldMk cId="3547428157" sldId="338"/>
            <ac:picMk id="3" creationId="{E98C5D97-3728-9F65-02B2-D1DF627DC063}"/>
          </ac:picMkLst>
        </pc:picChg>
        <pc:picChg chg="add">
          <ac:chgData name="Dana Layo-Carris" userId="dd96b472-d6b3-49ce-889d-902eba52083f" providerId="ADAL" clId="{45FB872D-07E9-4C78-8283-2D5847F572D9}" dt="2026-09-02T14:09:28.711" v="1613" actId="22"/>
          <ac:picMkLst>
            <pc:docMk/>
            <pc:sldMk cId="3547428157" sldId="338"/>
            <ac:picMk id="6" creationId="{EFCD7993-E828-DA7F-6EF7-A2A24071CF1F}"/>
          </ac:picMkLst>
        </pc:picChg>
      </pc:sldChg>
      <pc:sldChg chg="modSp new del mod">
        <pc:chgData name="Dana Layo-Carris" userId="dd96b472-d6b3-49ce-889d-902eba52083f" providerId="ADAL" clId="{45FB872D-07E9-4C78-8283-2D5847F572D9}" dt="2026-09-02T14:17:58.126" v="1891" actId="47"/>
        <pc:sldMkLst>
          <pc:docMk/>
          <pc:sldMk cId="3478165779" sldId="339"/>
        </pc:sldMkLst>
        <pc:spChg chg="mod">
          <ac:chgData name="Dana Layo-Carris" userId="dd96b472-d6b3-49ce-889d-902eba52083f" providerId="ADAL" clId="{45FB872D-07E9-4C78-8283-2D5847F572D9}" dt="2026-09-02T13:57:39.376" v="1594" actId="20577"/>
          <ac:spMkLst>
            <pc:docMk/>
            <pc:sldMk cId="3478165779" sldId="339"/>
            <ac:spMk id="2" creationId="{A809AD4A-A8A7-4CF8-F650-8B74453F5A6B}"/>
          </ac:spMkLst>
        </pc:spChg>
      </pc:sldChg>
      <pc:sldChg chg="addSp modSp add mod">
        <pc:chgData name="Dana Layo-Carris" userId="dd96b472-d6b3-49ce-889d-902eba52083f" providerId="ADAL" clId="{45FB872D-07E9-4C78-8283-2D5847F572D9}" dt="2026-09-02T18:08:54.628" v="2049" actId="13926"/>
        <pc:sldMkLst>
          <pc:docMk/>
          <pc:sldMk cId="2891772178" sldId="340"/>
        </pc:sldMkLst>
        <pc:spChg chg="mod">
          <ac:chgData name="Dana Layo-Carris" userId="dd96b472-d6b3-49ce-889d-902eba52083f" providerId="ADAL" clId="{45FB872D-07E9-4C78-8283-2D5847F572D9}" dt="2026-09-02T14:08:43.841" v="1599"/>
          <ac:spMkLst>
            <pc:docMk/>
            <pc:sldMk cId="2891772178" sldId="340"/>
            <ac:spMk id="4" creationId="{45C7B2E8-DA67-2959-DA5B-34CA2E0FC4CA}"/>
          </ac:spMkLst>
        </pc:spChg>
        <pc:spChg chg="mod">
          <ac:chgData name="Dana Layo-Carris" userId="dd96b472-d6b3-49ce-889d-902eba52083f" providerId="ADAL" clId="{45FB872D-07E9-4C78-8283-2D5847F572D9}" dt="2026-09-02T14:08:43.841" v="1599"/>
          <ac:spMkLst>
            <pc:docMk/>
            <pc:sldMk cId="2891772178" sldId="340"/>
            <ac:spMk id="5" creationId="{749595A0-D352-6E5E-7A42-FDB9146BB753}"/>
          </ac:spMkLst>
        </pc:spChg>
        <pc:spChg chg="mod">
          <ac:chgData name="Dana Layo-Carris" userId="dd96b472-d6b3-49ce-889d-902eba52083f" providerId="ADAL" clId="{45FB872D-07E9-4C78-8283-2D5847F572D9}" dt="2026-09-02T14:08:43.841" v="1599"/>
          <ac:spMkLst>
            <pc:docMk/>
            <pc:sldMk cId="2891772178" sldId="340"/>
            <ac:spMk id="6" creationId="{F1AE4C54-CA2C-3C60-1D08-907F18BF5141}"/>
          </ac:spMkLst>
        </pc:spChg>
        <pc:spChg chg="mod">
          <ac:chgData name="Dana Layo-Carris" userId="dd96b472-d6b3-49ce-889d-902eba52083f" providerId="ADAL" clId="{45FB872D-07E9-4C78-8283-2D5847F572D9}" dt="2026-09-02T14:08:43.841" v="1599"/>
          <ac:spMkLst>
            <pc:docMk/>
            <pc:sldMk cId="2891772178" sldId="340"/>
            <ac:spMk id="7" creationId="{32570C73-CF3C-FCF2-4A8D-3386C336A9CB}"/>
          </ac:spMkLst>
        </pc:spChg>
        <pc:spChg chg="mod">
          <ac:chgData name="Dana Layo-Carris" userId="dd96b472-d6b3-49ce-889d-902eba52083f" providerId="ADAL" clId="{45FB872D-07E9-4C78-8283-2D5847F572D9}" dt="2026-09-02T14:08:43.841" v="1599"/>
          <ac:spMkLst>
            <pc:docMk/>
            <pc:sldMk cId="2891772178" sldId="340"/>
            <ac:spMk id="9" creationId="{68061F09-6E14-1527-E904-DA5731BEEFEF}"/>
          </ac:spMkLst>
        </pc:spChg>
        <pc:spChg chg="mod">
          <ac:chgData name="Dana Layo-Carris" userId="dd96b472-d6b3-49ce-889d-902eba52083f" providerId="ADAL" clId="{45FB872D-07E9-4C78-8283-2D5847F572D9}" dt="2026-09-02T18:08:54.628" v="2049" actId="13926"/>
          <ac:spMkLst>
            <pc:docMk/>
            <pc:sldMk cId="2891772178" sldId="340"/>
            <ac:spMk id="13" creationId="{091653BD-5122-9711-C2BB-8B93FCD18FFD}"/>
          </ac:spMkLst>
        </pc:spChg>
        <pc:spChg chg="add">
          <ac:chgData name="Dana Layo-Carris" userId="dd96b472-d6b3-49ce-889d-902eba52083f" providerId="ADAL" clId="{45FB872D-07E9-4C78-8283-2D5847F572D9}" dt="2026-09-02T14:13:35.824" v="1615" actId="22"/>
          <ac:spMkLst>
            <pc:docMk/>
            <pc:sldMk cId="2891772178" sldId="340"/>
            <ac:spMk id="14" creationId="{2C8E7250-C35E-3338-2E93-8683DF6FFD89}"/>
          </ac:spMkLst>
        </pc:spChg>
        <pc:grpChg chg="add mod">
          <ac:chgData name="Dana Layo-Carris" userId="dd96b472-d6b3-49ce-889d-902eba52083f" providerId="ADAL" clId="{45FB872D-07E9-4C78-8283-2D5847F572D9}" dt="2026-09-02T14:08:43.841" v="1599"/>
          <ac:grpSpMkLst>
            <pc:docMk/>
            <pc:sldMk cId="2891772178" sldId="340"/>
            <ac:grpSpMk id="2" creationId="{0724BED6-B8F8-2FC2-5F93-4155E1A74AA7}"/>
          </ac:grpSpMkLst>
        </pc:grpChg>
        <pc:picChg chg="mod">
          <ac:chgData name="Dana Layo-Carris" userId="dd96b472-d6b3-49ce-889d-902eba52083f" providerId="ADAL" clId="{45FB872D-07E9-4C78-8283-2D5847F572D9}" dt="2026-09-02T14:08:43.841" v="1599"/>
          <ac:picMkLst>
            <pc:docMk/>
            <pc:sldMk cId="2891772178" sldId="340"/>
            <ac:picMk id="3" creationId="{3873C4B5-AA1E-401B-01FF-218EB0F528B5}"/>
          </ac:picMkLst>
        </pc:picChg>
        <pc:picChg chg="add">
          <ac:chgData name="Dana Layo-Carris" userId="dd96b472-d6b3-49ce-889d-902eba52083f" providerId="ADAL" clId="{45FB872D-07E9-4C78-8283-2D5847F572D9}" dt="2026-09-02T14:08:51.109" v="1601" actId="22"/>
          <ac:picMkLst>
            <pc:docMk/>
            <pc:sldMk cId="2891772178" sldId="340"/>
            <ac:picMk id="11" creationId="{8C503EFA-E3EB-ED5F-F54A-6D710DAB4390}"/>
          </ac:picMkLst>
        </pc:picChg>
      </pc:sldChg>
      <pc:sldChg chg="addSp add mod">
        <pc:chgData name="Dana Layo-Carris" userId="dd96b472-d6b3-49ce-889d-902eba52083f" providerId="ADAL" clId="{45FB872D-07E9-4C78-8283-2D5847F572D9}" dt="2026-09-02T14:14:18.519" v="1624" actId="22"/>
        <pc:sldMkLst>
          <pc:docMk/>
          <pc:sldMk cId="2950891395" sldId="341"/>
        </pc:sldMkLst>
        <pc:spChg chg="add">
          <ac:chgData name="Dana Layo-Carris" userId="dd96b472-d6b3-49ce-889d-902eba52083f" providerId="ADAL" clId="{45FB872D-07E9-4C78-8283-2D5847F572D9}" dt="2026-09-02T14:14:18.519" v="1624" actId="22"/>
          <ac:spMkLst>
            <pc:docMk/>
            <pc:sldMk cId="2950891395" sldId="341"/>
            <ac:spMk id="4" creationId="{865C8C77-26EF-31F5-C63C-5071EBFBFA7A}"/>
          </ac:spMkLst>
        </pc:spChg>
      </pc:sldChg>
      <pc:sldChg chg="modSp add del mod">
        <pc:chgData name="Dana Layo-Carris" userId="dd96b472-d6b3-49ce-889d-902eba52083f" providerId="ADAL" clId="{45FB872D-07E9-4C78-8283-2D5847F572D9}" dt="2026-09-02T14:15:25.452" v="1657" actId="47"/>
        <pc:sldMkLst>
          <pc:docMk/>
          <pc:sldMk cId="1404096719" sldId="342"/>
        </pc:sldMkLst>
        <pc:spChg chg="mod">
          <ac:chgData name="Dana Layo-Carris" userId="dd96b472-d6b3-49ce-889d-902eba52083f" providerId="ADAL" clId="{45FB872D-07E9-4C78-8283-2D5847F572D9}" dt="2026-09-02T14:15:23.401" v="1656" actId="20577"/>
          <ac:spMkLst>
            <pc:docMk/>
            <pc:sldMk cId="1404096719" sldId="342"/>
            <ac:spMk id="13" creationId="{E109FD8B-7A3D-751D-06D9-DA5A7ED54ABC}"/>
          </ac:spMkLst>
        </pc:spChg>
      </pc:sldChg>
      <pc:sldChg chg="modSp add del mod">
        <pc:chgData name="Dana Layo-Carris" userId="dd96b472-d6b3-49ce-889d-902eba52083f" providerId="ADAL" clId="{45FB872D-07E9-4C78-8283-2D5847F572D9}" dt="2026-09-02T14:17:58.126" v="1891" actId="47"/>
        <pc:sldMkLst>
          <pc:docMk/>
          <pc:sldMk cId="2319357848" sldId="342"/>
        </pc:sldMkLst>
        <pc:spChg chg="mod">
          <ac:chgData name="Dana Layo-Carris" userId="dd96b472-d6b3-49ce-889d-902eba52083f" providerId="ADAL" clId="{45FB872D-07E9-4C78-8283-2D5847F572D9}" dt="2026-09-02T14:16:28.075" v="1875" actId="404"/>
          <ac:spMkLst>
            <pc:docMk/>
            <pc:sldMk cId="2319357848" sldId="342"/>
            <ac:spMk id="2" creationId="{EC106CD2-8216-9A3E-4F02-48BEBD42778C}"/>
          </ac:spMkLst>
        </pc:spChg>
      </pc:sldChg>
      <pc:sldChg chg="addSp modSp add mod modAnim">
        <pc:chgData name="Dana Layo-Carris" userId="dd96b472-d6b3-49ce-889d-902eba52083f" providerId="ADAL" clId="{45FB872D-07E9-4C78-8283-2D5847F572D9}" dt="2026-09-02T18:25:44.131" v="2261"/>
        <pc:sldMkLst>
          <pc:docMk/>
          <pc:sldMk cId="888028919" sldId="343"/>
        </pc:sldMkLst>
        <pc:spChg chg="add mod">
          <ac:chgData name="Dana Layo-Carris" userId="dd96b472-d6b3-49ce-889d-902eba52083f" providerId="ADAL" clId="{45FB872D-07E9-4C78-8283-2D5847F572D9}" dt="2026-09-02T14:20:29.171" v="1912" actId="1076"/>
          <ac:spMkLst>
            <pc:docMk/>
            <pc:sldMk cId="888028919" sldId="343"/>
            <ac:spMk id="4" creationId="{2B8310FE-44A7-6CA2-257C-56B47748B829}"/>
          </ac:spMkLst>
        </pc:spChg>
        <pc:spChg chg="add mod">
          <ac:chgData name="Dana Layo-Carris" userId="dd96b472-d6b3-49ce-889d-902eba52083f" providerId="ADAL" clId="{45FB872D-07E9-4C78-8283-2D5847F572D9}" dt="2026-09-02T14:20:50.807" v="1918" actId="1076"/>
          <ac:spMkLst>
            <pc:docMk/>
            <pc:sldMk cId="888028919" sldId="343"/>
            <ac:spMk id="6" creationId="{FB013298-4C85-FFDB-E05E-231CBE76904C}"/>
          </ac:spMkLst>
        </pc:spChg>
        <pc:spChg chg="add mod">
          <ac:chgData name="Dana Layo-Carris" userId="dd96b472-d6b3-49ce-889d-902eba52083f" providerId="ADAL" clId="{45FB872D-07E9-4C78-8283-2D5847F572D9}" dt="2026-09-02T14:20:53.562" v="1919" actId="1076"/>
          <ac:spMkLst>
            <pc:docMk/>
            <pc:sldMk cId="888028919" sldId="343"/>
            <ac:spMk id="7" creationId="{82B9FB85-A421-CDEA-D51D-3E552865C9E9}"/>
          </ac:spMkLst>
        </pc:spChg>
        <pc:spChg chg="add mod">
          <ac:chgData name="Dana Layo-Carris" userId="dd96b472-d6b3-49ce-889d-902eba52083f" providerId="ADAL" clId="{45FB872D-07E9-4C78-8283-2D5847F572D9}" dt="2026-09-02T14:18:54.581" v="1901" actId="404"/>
          <ac:spMkLst>
            <pc:docMk/>
            <pc:sldMk cId="888028919" sldId="343"/>
            <ac:spMk id="9" creationId="{B5DA97C2-A92E-3404-25E5-F11AE30EB060}"/>
          </ac:spMkLst>
        </pc:spChg>
        <pc:spChg chg="add mod">
          <ac:chgData name="Dana Layo-Carris" userId="dd96b472-d6b3-49ce-889d-902eba52083f" providerId="ADAL" clId="{45FB872D-07E9-4C78-8283-2D5847F572D9}" dt="2026-09-02T14:20:31.781" v="1913" actId="14100"/>
          <ac:spMkLst>
            <pc:docMk/>
            <pc:sldMk cId="888028919" sldId="343"/>
            <ac:spMk id="10" creationId="{1F8E76F7-2A69-00C3-BA6F-4E2F117164A6}"/>
          </ac:spMkLst>
        </pc:spChg>
        <pc:spChg chg="add mod">
          <ac:chgData name="Dana Layo-Carris" userId="dd96b472-d6b3-49ce-889d-902eba52083f" providerId="ADAL" clId="{45FB872D-07E9-4C78-8283-2D5847F572D9}" dt="2026-09-02T14:20:35.157" v="1914" actId="1076"/>
          <ac:spMkLst>
            <pc:docMk/>
            <pc:sldMk cId="888028919" sldId="343"/>
            <ac:spMk id="12" creationId="{1B30A296-BF8E-C416-8CA5-D64FF6FB90AE}"/>
          </ac:spMkLst>
        </pc:spChg>
        <pc:spChg chg="mod">
          <ac:chgData name="Dana Layo-Carris" userId="dd96b472-d6b3-49ce-889d-902eba52083f" providerId="ADAL" clId="{45FB872D-07E9-4C78-8283-2D5847F572D9}" dt="2026-09-02T14:22:30.866" v="1978" actId="20577"/>
          <ac:spMkLst>
            <pc:docMk/>
            <pc:sldMk cId="888028919" sldId="343"/>
            <ac:spMk id="13" creationId="{301D6881-DE6D-2078-809D-90187200D5E3}"/>
          </ac:spMkLst>
        </pc:spChg>
        <pc:spChg chg="add mod">
          <ac:chgData name="Dana Layo-Carris" userId="dd96b472-d6b3-49ce-889d-902eba52083f" providerId="ADAL" clId="{45FB872D-07E9-4C78-8283-2D5847F572D9}" dt="2026-09-02T14:21:29.690" v="1923" actId="164"/>
          <ac:spMkLst>
            <pc:docMk/>
            <pc:sldMk cId="888028919" sldId="343"/>
            <ac:spMk id="16" creationId="{D1258EC2-CB73-1029-31A8-E1F9AFB7061A}"/>
          </ac:spMkLst>
        </pc:spChg>
        <pc:spChg chg="add">
          <ac:chgData name="Dana Layo-Carris" userId="dd96b472-d6b3-49ce-889d-902eba52083f" providerId="ADAL" clId="{45FB872D-07E9-4C78-8283-2D5847F572D9}" dt="2026-09-02T14:28:21.383" v="1979" actId="22"/>
          <ac:spMkLst>
            <pc:docMk/>
            <pc:sldMk cId="888028919" sldId="343"/>
            <ac:spMk id="19" creationId="{5F497D50-CF35-D414-DE40-2668EF2750D3}"/>
          </ac:spMkLst>
        </pc:spChg>
        <pc:grpChg chg="add mod">
          <ac:chgData name="Dana Layo-Carris" userId="dd96b472-d6b3-49ce-889d-902eba52083f" providerId="ADAL" clId="{45FB872D-07E9-4C78-8283-2D5847F572D9}" dt="2026-09-02T14:21:29.690" v="1923" actId="164"/>
          <ac:grpSpMkLst>
            <pc:docMk/>
            <pc:sldMk cId="888028919" sldId="343"/>
            <ac:grpSpMk id="14" creationId="{02DA2851-FEF7-45D3-AE76-582028A37481}"/>
          </ac:grpSpMkLst>
        </pc:grpChg>
        <pc:grpChg chg="add mod">
          <ac:chgData name="Dana Layo-Carris" userId="dd96b472-d6b3-49ce-889d-902eba52083f" providerId="ADAL" clId="{45FB872D-07E9-4C78-8283-2D5847F572D9}" dt="2026-09-02T14:22:03.830" v="1926" actId="1076"/>
          <ac:grpSpMkLst>
            <pc:docMk/>
            <pc:sldMk cId="888028919" sldId="343"/>
            <ac:grpSpMk id="17" creationId="{1D07F995-2DD4-6496-BAC9-8CC463289008}"/>
          </ac:grpSpMkLst>
        </pc:grpChg>
        <pc:picChg chg="add mod">
          <ac:chgData name="Dana Layo-Carris" userId="dd96b472-d6b3-49ce-889d-902eba52083f" providerId="ADAL" clId="{45FB872D-07E9-4C78-8283-2D5847F572D9}" dt="2026-09-02T14:18:20.996" v="1894" actId="1076"/>
          <ac:picMkLst>
            <pc:docMk/>
            <pc:sldMk cId="888028919" sldId="343"/>
            <ac:picMk id="2" creationId="{B90F0766-C5B1-7256-C14A-EE7506B36063}"/>
          </ac:picMkLst>
        </pc:picChg>
        <pc:picChg chg="add mod">
          <ac:chgData name="Dana Layo-Carris" userId="dd96b472-d6b3-49ce-889d-902eba52083f" providerId="ADAL" clId="{45FB872D-07E9-4C78-8283-2D5847F572D9}" dt="2026-09-02T14:20:53.562" v="1919" actId="1076"/>
          <ac:picMkLst>
            <pc:docMk/>
            <pc:sldMk cId="888028919" sldId="343"/>
            <ac:picMk id="5" creationId="{AF1EA901-2AB1-3B53-236F-99F51AEB5E45}"/>
          </ac:picMkLst>
        </pc:picChg>
        <pc:picChg chg="add">
          <ac:chgData name="Dana Layo-Carris" userId="dd96b472-d6b3-49ce-889d-902eba52083f" providerId="ADAL" clId="{45FB872D-07E9-4C78-8283-2D5847F572D9}" dt="2026-09-02T18:19:10.579" v="2212" actId="22"/>
          <ac:picMkLst>
            <pc:docMk/>
            <pc:sldMk cId="888028919" sldId="343"/>
            <ac:picMk id="21" creationId="{593C9E5F-AA43-C045-30B8-8723D05E4893}"/>
          </ac:picMkLst>
        </pc:picChg>
        <pc:cxnChg chg="add mod">
          <ac:chgData name="Dana Layo-Carris" userId="dd96b472-d6b3-49ce-889d-902eba52083f" providerId="ADAL" clId="{45FB872D-07E9-4C78-8283-2D5847F572D9}" dt="2026-09-02T14:20:29.171" v="1912" actId="1076"/>
          <ac:cxnSpMkLst>
            <pc:docMk/>
            <pc:sldMk cId="888028919" sldId="343"/>
            <ac:cxnSpMk id="3" creationId="{2DCA667C-C043-06B6-E19F-AB6EA658CCB1}"/>
          </ac:cxnSpMkLst>
        </pc:cxnChg>
        <pc:cxnChg chg="add mod">
          <ac:chgData name="Dana Layo-Carris" userId="dd96b472-d6b3-49ce-889d-902eba52083f" providerId="ADAL" clId="{45FB872D-07E9-4C78-8283-2D5847F572D9}" dt="2026-09-02T14:20:35.157" v="1914" actId="1076"/>
          <ac:cxnSpMkLst>
            <pc:docMk/>
            <pc:sldMk cId="888028919" sldId="343"/>
            <ac:cxnSpMk id="11" creationId="{B2096AF8-719C-A0CD-03C5-EA66FBA02B2A}"/>
          </ac:cxnSpMkLst>
        </pc:cxnChg>
      </pc:sldChg>
      <pc:sldChg chg="add del">
        <pc:chgData name="Dana Layo-Carris" userId="dd96b472-d6b3-49ce-889d-902eba52083f" providerId="ADAL" clId="{45FB872D-07E9-4C78-8283-2D5847F572D9}" dt="2026-09-02T14:29:09.855" v="1981" actId="47"/>
        <pc:sldMkLst>
          <pc:docMk/>
          <pc:sldMk cId="282638577" sldId="344"/>
        </pc:sldMkLst>
      </pc:sldChg>
      <pc:sldChg chg="addSp modSp add mod">
        <pc:chgData name="Dana Layo-Carris" userId="dd96b472-d6b3-49ce-889d-902eba52083f" providerId="ADAL" clId="{45FB872D-07E9-4C78-8283-2D5847F572D9}" dt="2026-09-02T18:26:20.944" v="2264" actId="14100"/>
        <pc:sldMkLst>
          <pc:docMk/>
          <pc:sldMk cId="3002939524" sldId="344"/>
        </pc:sldMkLst>
        <pc:spChg chg="add mod">
          <ac:chgData name="Dana Layo-Carris" userId="dd96b472-d6b3-49ce-889d-902eba52083f" providerId="ADAL" clId="{45FB872D-07E9-4C78-8283-2D5847F572D9}" dt="2026-09-02T14:30:03.339" v="1986" actId="404"/>
          <ac:spMkLst>
            <pc:docMk/>
            <pc:sldMk cId="3002939524" sldId="344"/>
            <ac:spMk id="4" creationId="{D33C291A-C8B7-83AC-7828-8E96459E3414}"/>
          </ac:spMkLst>
        </pc:spChg>
        <pc:spChg chg="add mod">
          <ac:chgData name="Dana Layo-Carris" userId="dd96b472-d6b3-49ce-889d-902eba52083f" providerId="ADAL" clId="{45FB872D-07E9-4C78-8283-2D5847F572D9}" dt="2026-09-02T14:30:03.339" v="1986" actId="404"/>
          <ac:spMkLst>
            <pc:docMk/>
            <pc:sldMk cId="3002939524" sldId="344"/>
            <ac:spMk id="12" creationId="{AB7A9876-61D2-BA26-F7A7-91F56378E905}"/>
          </ac:spMkLst>
        </pc:spChg>
        <pc:spChg chg="mod">
          <ac:chgData name="Dana Layo-Carris" userId="dd96b472-d6b3-49ce-889d-902eba52083f" providerId="ADAL" clId="{45FB872D-07E9-4C78-8283-2D5847F572D9}" dt="2026-09-02T18:08:02.557" v="2027" actId="20577"/>
          <ac:spMkLst>
            <pc:docMk/>
            <pc:sldMk cId="3002939524" sldId="344"/>
            <ac:spMk id="13" creationId="{2424CD60-19D1-21E4-B805-D333E2A5BF03}"/>
          </ac:spMkLst>
        </pc:spChg>
        <pc:spChg chg="add mod">
          <ac:chgData name="Dana Layo-Carris" userId="dd96b472-d6b3-49ce-889d-902eba52083f" providerId="ADAL" clId="{45FB872D-07E9-4C78-8283-2D5847F572D9}" dt="2026-09-02T14:30:03.339" v="1986" actId="404"/>
          <ac:spMkLst>
            <pc:docMk/>
            <pc:sldMk cId="3002939524" sldId="344"/>
            <ac:spMk id="14" creationId="{0503C025-5A6B-D324-E3BC-017A133922D6}"/>
          </ac:spMkLst>
        </pc:spChg>
        <pc:spChg chg="add mod">
          <ac:chgData name="Dana Layo-Carris" userId="dd96b472-d6b3-49ce-889d-902eba52083f" providerId="ADAL" clId="{45FB872D-07E9-4C78-8283-2D5847F572D9}" dt="2026-09-02T14:30:03.339" v="1986" actId="404"/>
          <ac:spMkLst>
            <pc:docMk/>
            <pc:sldMk cId="3002939524" sldId="344"/>
            <ac:spMk id="23" creationId="{C4C01894-3BB6-D20D-A753-03FDE41548B9}"/>
          </ac:spMkLst>
        </pc:spChg>
        <pc:spChg chg="add mod">
          <ac:chgData name="Dana Layo-Carris" userId="dd96b472-d6b3-49ce-889d-902eba52083f" providerId="ADAL" clId="{45FB872D-07E9-4C78-8283-2D5847F572D9}" dt="2026-09-02T14:30:03.339" v="1986" actId="404"/>
          <ac:spMkLst>
            <pc:docMk/>
            <pc:sldMk cId="3002939524" sldId="344"/>
            <ac:spMk id="24" creationId="{70733585-2066-9CA5-9398-554A2F04A712}"/>
          </ac:spMkLst>
        </pc:spChg>
        <pc:spChg chg="add mod">
          <ac:chgData name="Dana Layo-Carris" userId="dd96b472-d6b3-49ce-889d-902eba52083f" providerId="ADAL" clId="{45FB872D-07E9-4C78-8283-2D5847F572D9}" dt="2026-09-02T14:30:03.339" v="1986" actId="404"/>
          <ac:spMkLst>
            <pc:docMk/>
            <pc:sldMk cId="3002939524" sldId="344"/>
            <ac:spMk id="26" creationId="{864BEC05-A176-CE47-5EF6-CDD09BD64232}"/>
          </ac:spMkLst>
        </pc:spChg>
        <pc:spChg chg="add mod">
          <ac:chgData name="Dana Layo-Carris" userId="dd96b472-d6b3-49ce-889d-902eba52083f" providerId="ADAL" clId="{45FB872D-07E9-4C78-8283-2D5847F572D9}" dt="2026-09-02T14:30:03.339" v="1986" actId="404"/>
          <ac:spMkLst>
            <pc:docMk/>
            <pc:sldMk cId="3002939524" sldId="344"/>
            <ac:spMk id="27" creationId="{F7461B67-59DE-4E02-318A-D722CAC25CA5}"/>
          </ac:spMkLst>
        </pc:spChg>
        <pc:spChg chg="add mod">
          <ac:chgData name="Dana Layo-Carris" userId="dd96b472-d6b3-49ce-889d-902eba52083f" providerId="ADAL" clId="{45FB872D-07E9-4C78-8283-2D5847F572D9}" dt="2026-09-02T14:30:03.339" v="1986" actId="404"/>
          <ac:spMkLst>
            <pc:docMk/>
            <pc:sldMk cId="3002939524" sldId="344"/>
            <ac:spMk id="30" creationId="{744320C1-5A37-77AF-9545-4401835CB751}"/>
          </ac:spMkLst>
        </pc:spChg>
        <pc:spChg chg="add mod">
          <ac:chgData name="Dana Layo-Carris" userId="dd96b472-d6b3-49ce-889d-902eba52083f" providerId="ADAL" clId="{45FB872D-07E9-4C78-8283-2D5847F572D9}" dt="2026-09-02T14:30:03.339" v="1986" actId="404"/>
          <ac:spMkLst>
            <pc:docMk/>
            <pc:sldMk cId="3002939524" sldId="344"/>
            <ac:spMk id="32" creationId="{E3C920FB-70D9-E206-8DBB-A208FD5E3F75}"/>
          </ac:spMkLst>
        </pc:spChg>
        <pc:spChg chg="add mod">
          <ac:chgData name="Dana Layo-Carris" userId="dd96b472-d6b3-49ce-889d-902eba52083f" providerId="ADAL" clId="{45FB872D-07E9-4C78-8283-2D5847F572D9}" dt="2026-09-02T18:26:20.944" v="2264" actId="14100"/>
          <ac:spMkLst>
            <pc:docMk/>
            <pc:sldMk cId="3002939524" sldId="344"/>
            <ac:spMk id="34" creationId="{00A8A908-E9C4-06A5-C673-91845AC518E8}"/>
          </ac:spMkLst>
        </pc:spChg>
        <pc:grpChg chg="mod">
          <ac:chgData name="Dana Layo-Carris" userId="dd96b472-d6b3-49ce-889d-902eba52083f" providerId="ADAL" clId="{45FB872D-07E9-4C78-8283-2D5847F572D9}" dt="2026-09-02T14:30:08.510" v="1988" actId="1076"/>
          <ac:grpSpMkLst>
            <pc:docMk/>
            <pc:sldMk cId="3002939524" sldId="344"/>
            <ac:grpSpMk id="41" creationId="{78B8C35C-A653-1861-68B4-60EEBAA2E1F5}"/>
          </ac:grpSpMkLst>
        </pc:grpChg>
        <pc:picChg chg="add">
          <ac:chgData name="Dana Layo-Carris" userId="dd96b472-d6b3-49ce-889d-902eba52083f" providerId="ADAL" clId="{45FB872D-07E9-4C78-8283-2D5847F572D9}" dt="2026-09-02T18:19:08.224" v="2211" actId="22"/>
          <ac:picMkLst>
            <pc:docMk/>
            <pc:sldMk cId="3002939524" sldId="344"/>
            <ac:picMk id="43" creationId="{69FF9867-1548-5FA4-E586-B52F87DA86E6}"/>
          </ac:picMkLst>
        </pc:picChg>
      </pc:sldChg>
      <pc:sldChg chg="add del">
        <pc:chgData name="Dana Layo-Carris" userId="dd96b472-d6b3-49ce-889d-902eba52083f" providerId="ADAL" clId="{45FB872D-07E9-4C78-8283-2D5847F572D9}" dt="2026-09-02T18:14:54.652" v="2137"/>
        <pc:sldMkLst>
          <pc:docMk/>
          <pc:sldMk cId="126667767" sldId="345"/>
        </pc:sldMkLst>
      </pc:sldChg>
      <pc:sldChg chg="addSp delSp modSp add mod">
        <pc:chgData name="Dana Layo-Carris" userId="dd96b472-d6b3-49ce-889d-902eba52083f" providerId="ADAL" clId="{45FB872D-07E9-4C78-8283-2D5847F572D9}" dt="2026-09-02T18:15:54.206" v="2173" actId="22"/>
        <pc:sldMkLst>
          <pc:docMk/>
          <pc:sldMk cId="1645225483" sldId="345"/>
        </pc:sldMkLst>
        <pc:spChg chg="mod">
          <ac:chgData name="Dana Layo-Carris" userId="dd96b472-d6b3-49ce-889d-902eba52083f" providerId="ADAL" clId="{45FB872D-07E9-4C78-8283-2D5847F572D9}" dt="2026-09-02T18:15:15.408" v="2165" actId="20577"/>
          <ac:spMkLst>
            <pc:docMk/>
            <pc:sldMk cId="1645225483" sldId="345"/>
            <ac:spMk id="2" creationId="{381C74C3-90BB-3E87-9D77-92BFE06FC689}"/>
          </ac:spMkLst>
        </pc:spChg>
        <pc:spChg chg="del">
          <ac:chgData name="Dana Layo-Carris" userId="dd96b472-d6b3-49ce-889d-902eba52083f" providerId="ADAL" clId="{45FB872D-07E9-4C78-8283-2D5847F572D9}" dt="2026-09-02T18:15:23.022" v="2167" actId="478"/>
          <ac:spMkLst>
            <pc:docMk/>
            <pc:sldMk cId="1645225483" sldId="345"/>
            <ac:spMk id="3" creationId="{83E6C2F8-EE9E-6079-BB34-DAA1E143A829}"/>
          </ac:spMkLst>
        </pc:spChg>
        <pc:spChg chg="add del mod">
          <ac:chgData name="Dana Layo-Carris" userId="dd96b472-d6b3-49ce-889d-902eba52083f" providerId="ADAL" clId="{45FB872D-07E9-4C78-8283-2D5847F572D9}" dt="2026-09-02T18:15:25.237" v="2168" actId="478"/>
          <ac:spMkLst>
            <pc:docMk/>
            <pc:sldMk cId="1645225483" sldId="345"/>
            <ac:spMk id="5" creationId="{CCF9B3AA-3C71-3146-0979-B5357238E56F}"/>
          </ac:spMkLst>
        </pc:spChg>
        <pc:spChg chg="del">
          <ac:chgData name="Dana Layo-Carris" userId="dd96b472-d6b3-49ce-889d-902eba52083f" providerId="ADAL" clId="{45FB872D-07E9-4C78-8283-2D5847F572D9}" dt="2026-09-02T18:15:21.461" v="2166" actId="478"/>
          <ac:spMkLst>
            <pc:docMk/>
            <pc:sldMk cId="1645225483" sldId="345"/>
            <ac:spMk id="8" creationId="{6BDAAB2B-751B-A991-750C-62AD28A5FB9B}"/>
          </ac:spMkLst>
        </pc:spChg>
        <pc:spChg chg="mod">
          <ac:chgData name="Dana Layo-Carris" userId="dd96b472-d6b3-49ce-889d-902eba52083f" providerId="ADAL" clId="{45FB872D-07E9-4C78-8283-2D5847F572D9}" dt="2026-09-02T18:15:29.428" v="2170" actId="20577"/>
          <ac:spMkLst>
            <pc:docMk/>
            <pc:sldMk cId="1645225483" sldId="345"/>
            <ac:spMk id="9" creationId="{D441879E-7ED5-454F-3F60-A81BEC88153D}"/>
          </ac:spMkLst>
        </pc:spChg>
        <pc:picChg chg="add">
          <ac:chgData name="Dana Layo-Carris" userId="dd96b472-d6b3-49ce-889d-902eba52083f" providerId="ADAL" clId="{45FB872D-07E9-4C78-8283-2D5847F572D9}" dt="2026-09-02T18:15:54.206" v="2173" actId="22"/>
          <ac:picMkLst>
            <pc:docMk/>
            <pc:sldMk cId="1645225483" sldId="345"/>
            <ac:picMk id="12" creationId="{9CD7042A-7EA5-66AA-88BA-E2F3B7581DA4}"/>
          </ac:picMkLst>
        </pc:picChg>
      </pc:sldChg>
      <pc:sldChg chg="addSp modSp add mod">
        <pc:chgData name="Dana Layo-Carris" userId="dd96b472-d6b3-49ce-889d-902eba52083f" providerId="ADAL" clId="{45FB872D-07E9-4C78-8283-2D5847F572D9}" dt="2026-09-02T18:16:21.592" v="2186"/>
        <pc:sldMkLst>
          <pc:docMk/>
          <pc:sldMk cId="4247490187" sldId="346"/>
        </pc:sldMkLst>
        <pc:spChg chg="add">
          <ac:chgData name="Dana Layo-Carris" userId="dd96b472-d6b3-49ce-889d-902eba52083f" providerId="ADAL" clId="{45FB872D-07E9-4C78-8283-2D5847F572D9}" dt="2026-09-02T18:15:49.060" v="2172" actId="22"/>
          <ac:spMkLst>
            <pc:docMk/>
            <pc:sldMk cId="4247490187" sldId="346"/>
            <ac:spMk id="3" creationId="{BE80B578-F55C-71B5-7E1D-F3DA69D99AB1}"/>
          </ac:spMkLst>
        </pc:spChg>
        <pc:spChg chg="add mod">
          <ac:chgData name="Dana Layo-Carris" userId="dd96b472-d6b3-49ce-889d-902eba52083f" providerId="ADAL" clId="{45FB872D-07E9-4C78-8283-2D5847F572D9}" dt="2026-09-02T18:16:21.592" v="2186"/>
          <ac:spMkLst>
            <pc:docMk/>
            <pc:sldMk cId="4247490187" sldId="346"/>
            <ac:spMk id="6" creationId="{775D7FAA-8401-0E3A-6A90-1A0301FF7D8D}"/>
          </ac:spMkLst>
        </pc:spChg>
        <pc:spChg chg="mod">
          <ac:chgData name="Dana Layo-Carris" userId="dd96b472-d6b3-49ce-889d-902eba52083f" providerId="ADAL" clId="{45FB872D-07E9-4C78-8283-2D5847F572D9}" dt="2026-09-02T18:16:14.658" v="2185" actId="403"/>
          <ac:spMkLst>
            <pc:docMk/>
            <pc:sldMk cId="4247490187" sldId="346"/>
            <ac:spMk id="13" creationId="{9318C94D-71E2-E5FB-246E-508075665321}"/>
          </ac:spMkLst>
        </pc:spChg>
        <pc:grpChg chg="add mod">
          <ac:chgData name="Dana Layo-Carris" userId="dd96b472-d6b3-49ce-889d-902eba52083f" providerId="ADAL" clId="{45FB872D-07E9-4C78-8283-2D5847F572D9}" dt="2026-09-02T18:16:21.592" v="2186"/>
          <ac:grpSpMkLst>
            <pc:docMk/>
            <pc:sldMk cId="4247490187" sldId="346"/>
            <ac:grpSpMk id="7" creationId="{3B643DA8-1108-6991-1D6C-74DFA4B206F2}"/>
          </ac:grpSpMkLst>
        </pc:grpChg>
        <pc:graphicFrameChg chg="mod">
          <ac:chgData name="Dana Layo-Carris" userId="dd96b472-d6b3-49ce-889d-902eba52083f" providerId="ADAL" clId="{45FB872D-07E9-4C78-8283-2D5847F572D9}" dt="2026-09-02T18:16:21.592" v="2186"/>
          <ac:graphicFrameMkLst>
            <pc:docMk/>
            <pc:sldMk cId="4247490187" sldId="346"/>
            <ac:graphicFrameMk id="9" creationId="{8436184B-5BDD-47D4-7CB7-9074AEEA0B0C}"/>
          </ac:graphicFrameMkLst>
        </pc:graphicFrameChg>
        <pc:picChg chg="add">
          <ac:chgData name="Dana Layo-Carris" userId="dd96b472-d6b3-49ce-889d-902eba52083f" providerId="ADAL" clId="{45FB872D-07E9-4C78-8283-2D5847F572D9}" dt="2026-09-02T18:15:57.195" v="2174" actId="22"/>
          <ac:picMkLst>
            <pc:docMk/>
            <pc:sldMk cId="4247490187" sldId="346"/>
            <ac:picMk id="5" creationId="{9DB85815-B870-E70F-6F59-353AEB727988}"/>
          </ac:picMkLst>
        </pc:picChg>
        <pc:picChg chg="mod">
          <ac:chgData name="Dana Layo-Carris" userId="dd96b472-d6b3-49ce-889d-902eba52083f" providerId="ADAL" clId="{45FB872D-07E9-4C78-8283-2D5847F572D9}" dt="2026-09-02T18:16:21.592" v="2186"/>
          <ac:picMkLst>
            <pc:docMk/>
            <pc:sldMk cId="4247490187" sldId="346"/>
            <ac:picMk id="10" creationId="{18CAE63F-F5FF-8ECB-098C-F463B38C8A7B}"/>
          </ac:picMkLst>
        </pc:picChg>
        <pc:picChg chg="mod">
          <ac:chgData name="Dana Layo-Carris" userId="dd96b472-d6b3-49ce-889d-902eba52083f" providerId="ADAL" clId="{45FB872D-07E9-4C78-8283-2D5847F572D9}" dt="2026-09-02T18:16:21.592" v="2186"/>
          <ac:picMkLst>
            <pc:docMk/>
            <pc:sldMk cId="4247490187" sldId="346"/>
            <ac:picMk id="11" creationId="{59F9A93B-F4DA-E66B-9BEB-FDCAB30F6B55}"/>
          </ac:picMkLst>
        </pc:picChg>
        <pc:picChg chg="mod">
          <ac:chgData name="Dana Layo-Carris" userId="dd96b472-d6b3-49ce-889d-902eba52083f" providerId="ADAL" clId="{45FB872D-07E9-4C78-8283-2D5847F572D9}" dt="2026-09-02T18:16:21.592" v="2186"/>
          <ac:picMkLst>
            <pc:docMk/>
            <pc:sldMk cId="4247490187" sldId="346"/>
            <ac:picMk id="12" creationId="{C42E6F47-0FB9-0B4F-A5C0-71E57E094EA8}"/>
          </ac:picMkLst>
        </pc:picChg>
        <pc:picChg chg="mod">
          <ac:chgData name="Dana Layo-Carris" userId="dd96b472-d6b3-49ce-889d-902eba52083f" providerId="ADAL" clId="{45FB872D-07E9-4C78-8283-2D5847F572D9}" dt="2026-09-02T18:16:21.592" v="2186"/>
          <ac:picMkLst>
            <pc:docMk/>
            <pc:sldMk cId="4247490187" sldId="346"/>
            <ac:picMk id="14" creationId="{A38D1F63-7BF3-FABB-1851-042A0E1551B7}"/>
          </ac:picMkLst>
        </pc:picChg>
        <pc:picChg chg="mod">
          <ac:chgData name="Dana Layo-Carris" userId="dd96b472-d6b3-49ce-889d-902eba52083f" providerId="ADAL" clId="{45FB872D-07E9-4C78-8283-2D5847F572D9}" dt="2026-09-02T18:16:21.592" v="2186"/>
          <ac:picMkLst>
            <pc:docMk/>
            <pc:sldMk cId="4247490187" sldId="346"/>
            <ac:picMk id="16" creationId="{B88ABBF3-EEED-B22E-06C0-B358F07B9068}"/>
          </ac:picMkLst>
        </pc:picChg>
      </pc:sldChg>
      <pc:sldChg chg="addSp modSp add mod">
        <pc:chgData name="Dana Layo-Carris" userId="dd96b472-d6b3-49ce-889d-902eba52083f" providerId="ADAL" clId="{45FB872D-07E9-4C78-8283-2D5847F572D9}" dt="2026-09-02T18:16:48.530" v="2189" actId="22"/>
        <pc:sldMkLst>
          <pc:docMk/>
          <pc:sldMk cId="117086465" sldId="347"/>
        </pc:sldMkLst>
        <pc:spChg chg="add">
          <ac:chgData name="Dana Layo-Carris" userId="dd96b472-d6b3-49ce-889d-902eba52083f" providerId="ADAL" clId="{45FB872D-07E9-4C78-8283-2D5847F572D9}" dt="2026-09-02T18:16:48.530" v="2189" actId="22"/>
          <ac:spMkLst>
            <pc:docMk/>
            <pc:sldMk cId="117086465" sldId="347"/>
            <ac:spMk id="4" creationId="{D8B5D201-D50F-3B18-72DC-BFB71B182554}"/>
          </ac:spMkLst>
        </pc:spChg>
        <pc:spChg chg="mod">
          <ac:chgData name="Dana Layo-Carris" userId="dd96b472-d6b3-49ce-889d-902eba52083f" providerId="ADAL" clId="{45FB872D-07E9-4C78-8283-2D5847F572D9}" dt="2026-09-02T18:16:43.731" v="2188" actId="27636"/>
          <ac:spMkLst>
            <pc:docMk/>
            <pc:sldMk cId="117086465" sldId="347"/>
            <ac:spMk id="13" creationId="{4B5EC996-287C-43DB-D8F8-22BCEC5574FA}"/>
          </ac:spMkLst>
        </pc:spChg>
      </pc:sldChg>
      <pc:sldChg chg="addSp delSp modSp add mod">
        <pc:chgData name="Dana Layo-Carris" userId="dd96b472-d6b3-49ce-889d-902eba52083f" providerId="ADAL" clId="{45FB872D-07E9-4C78-8283-2D5847F572D9}" dt="2026-09-02T18:17:23.844" v="2195" actId="1076"/>
        <pc:sldMkLst>
          <pc:docMk/>
          <pc:sldMk cId="3136481284" sldId="348"/>
        </pc:sldMkLst>
        <pc:spChg chg="add">
          <ac:chgData name="Dana Layo-Carris" userId="dd96b472-d6b3-49ce-889d-902eba52083f" providerId="ADAL" clId="{45FB872D-07E9-4C78-8283-2D5847F572D9}" dt="2026-09-02T18:17:06.214" v="2191" actId="22"/>
          <ac:spMkLst>
            <pc:docMk/>
            <pc:sldMk cId="3136481284" sldId="348"/>
            <ac:spMk id="4" creationId="{2A1CC224-7865-A01E-8268-BD7C658630F2}"/>
          </ac:spMkLst>
        </pc:spChg>
        <pc:spChg chg="add del mod">
          <ac:chgData name="Dana Layo-Carris" userId="dd96b472-d6b3-49ce-889d-902eba52083f" providerId="ADAL" clId="{45FB872D-07E9-4C78-8283-2D5847F572D9}" dt="2026-09-02T18:17:13.114" v="2193" actId="21"/>
          <ac:spMkLst>
            <pc:docMk/>
            <pc:sldMk cId="3136481284" sldId="348"/>
            <ac:spMk id="6" creationId="{A7F3BBC7-A25C-10AD-7AE0-983C66921CC4}"/>
          </ac:spMkLst>
        </pc:spChg>
        <pc:spChg chg="mod">
          <ac:chgData name="Dana Layo-Carris" userId="dd96b472-d6b3-49ce-889d-902eba52083f" providerId="ADAL" clId="{45FB872D-07E9-4C78-8283-2D5847F572D9}" dt="2026-09-02T18:17:00.528" v="2190"/>
          <ac:spMkLst>
            <pc:docMk/>
            <pc:sldMk cId="3136481284" sldId="348"/>
            <ac:spMk id="13" creationId="{B8B08497-4A9F-B9B0-03FE-16C7EB6A089C}"/>
          </ac:spMkLst>
        </pc:spChg>
        <pc:graphicFrameChg chg="add mod">
          <ac:chgData name="Dana Layo-Carris" userId="dd96b472-d6b3-49ce-889d-902eba52083f" providerId="ADAL" clId="{45FB872D-07E9-4C78-8283-2D5847F572D9}" dt="2026-09-02T18:17:23.844" v="2195" actId="1076"/>
          <ac:graphicFrameMkLst>
            <pc:docMk/>
            <pc:sldMk cId="3136481284" sldId="348"/>
            <ac:graphicFrameMk id="9" creationId="{4B10A9B7-8AB1-3012-FEA1-FA0592FB3406}"/>
          </ac:graphicFrameMkLst>
        </pc:graphicFrameChg>
      </pc:sldChg>
      <pc:sldChg chg="addSp modSp add mod">
        <pc:chgData name="Dana Layo-Carris" userId="dd96b472-d6b3-49ce-889d-902eba52083f" providerId="ADAL" clId="{45FB872D-07E9-4C78-8283-2D5847F572D9}" dt="2026-09-02T18:17:51.374" v="2200" actId="404"/>
        <pc:sldMkLst>
          <pc:docMk/>
          <pc:sldMk cId="1596207090" sldId="349"/>
        </pc:sldMkLst>
        <pc:spChg chg="add mod">
          <ac:chgData name="Dana Layo-Carris" userId="dd96b472-d6b3-49ce-889d-902eba52083f" providerId="ADAL" clId="{45FB872D-07E9-4C78-8283-2D5847F572D9}" dt="2026-09-02T18:17:51.374" v="2200" actId="404"/>
          <ac:spMkLst>
            <pc:docMk/>
            <pc:sldMk cId="1596207090" sldId="349"/>
            <ac:spMk id="7" creationId="{8F595B23-7FE3-43D4-9CBD-1EAE288A4242}"/>
          </ac:spMkLst>
        </pc:spChg>
        <pc:spChg chg="mod">
          <ac:chgData name="Dana Layo-Carris" userId="dd96b472-d6b3-49ce-889d-902eba52083f" providerId="ADAL" clId="{45FB872D-07E9-4C78-8283-2D5847F572D9}" dt="2026-09-02T18:17:35.078" v="2196"/>
          <ac:spMkLst>
            <pc:docMk/>
            <pc:sldMk cId="1596207090" sldId="349"/>
            <ac:spMk id="13" creationId="{37E92106-336C-C5ED-8DB6-8C94A06A53FA}"/>
          </ac:spMkLst>
        </pc:spChg>
        <pc:graphicFrameChg chg="add mod">
          <ac:chgData name="Dana Layo-Carris" userId="dd96b472-d6b3-49ce-889d-902eba52083f" providerId="ADAL" clId="{45FB872D-07E9-4C78-8283-2D5847F572D9}" dt="2026-09-02T18:17:43.708" v="2198" actId="1076"/>
          <ac:graphicFrameMkLst>
            <pc:docMk/>
            <pc:sldMk cId="1596207090" sldId="349"/>
            <ac:graphicFrameMk id="4" creationId="{E161E220-B4FE-C8CA-DC60-A73608EA49A1}"/>
          </ac:graphicFrameMkLst>
        </pc:graphicFrameChg>
      </pc:sldChg>
      <pc:sldChg chg="addSp modSp add mod">
        <pc:chgData name="Dana Layo-Carris" userId="dd96b472-d6b3-49ce-889d-902eba52083f" providerId="ADAL" clId="{45FB872D-07E9-4C78-8283-2D5847F572D9}" dt="2026-09-02T18:18:29.034" v="2208" actId="14100"/>
        <pc:sldMkLst>
          <pc:docMk/>
          <pc:sldMk cId="2048155016" sldId="350"/>
        </pc:sldMkLst>
        <pc:spChg chg="add mod">
          <ac:chgData name="Dana Layo-Carris" userId="dd96b472-d6b3-49ce-889d-902eba52083f" providerId="ADAL" clId="{45FB872D-07E9-4C78-8283-2D5847F572D9}" dt="2026-09-02T18:18:29.034" v="2208" actId="14100"/>
          <ac:spMkLst>
            <pc:docMk/>
            <pc:sldMk cId="2048155016" sldId="350"/>
            <ac:spMk id="2" creationId="{08BDF31C-33BF-9119-9C96-9BFE0CA57D50}"/>
          </ac:spMkLst>
        </pc:spChg>
        <pc:spChg chg="add mod">
          <ac:chgData name="Dana Layo-Carris" userId="dd96b472-d6b3-49ce-889d-902eba52083f" providerId="ADAL" clId="{45FB872D-07E9-4C78-8283-2D5847F572D9}" dt="2026-09-02T18:18:24.743" v="2207" actId="14100"/>
          <ac:spMkLst>
            <pc:docMk/>
            <pc:sldMk cId="2048155016" sldId="350"/>
            <ac:spMk id="9" creationId="{6D2EAF5B-1098-3A99-0394-691D887C5B9E}"/>
          </ac:spMkLst>
        </pc:spChg>
        <pc:spChg chg="mod">
          <ac:chgData name="Dana Layo-Carris" userId="dd96b472-d6b3-49ce-889d-902eba52083f" providerId="ADAL" clId="{45FB872D-07E9-4C78-8283-2D5847F572D9}" dt="2026-09-02T18:18:02.504" v="2201"/>
          <ac:spMkLst>
            <pc:docMk/>
            <pc:sldMk cId="2048155016" sldId="350"/>
            <ac:spMk id="13" creationId="{C6CECA31-1001-FEB7-7E87-C6D6BBC13F4A}"/>
          </ac:spMkLst>
        </pc:spChg>
        <pc:picChg chg="add mod">
          <ac:chgData name="Dana Layo-Carris" userId="dd96b472-d6b3-49ce-889d-902eba52083f" providerId="ADAL" clId="{45FB872D-07E9-4C78-8283-2D5847F572D9}" dt="2026-09-02T18:18:14.029" v="2204" actId="1076"/>
          <ac:picMkLst>
            <pc:docMk/>
            <pc:sldMk cId="2048155016" sldId="350"/>
            <ac:picMk id="6" creationId="{6FAB847F-8FD6-71A3-A98F-59CA361EAD89}"/>
          </ac:picMkLst>
        </pc:picChg>
      </pc:sldChg>
      <pc:sldChg chg="addSp delSp modSp add mod modAnim">
        <pc:chgData name="Dana Layo-Carris" userId="dd96b472-d6b3-49ce-889d-902eba52083f" providerId="ADAL" clId="{45FB872D-07E9-4C78-8283-2D5847F572D9}" dt="2026-09-02T18:25:08.508" v="2255" actId="207"/>
        <pc:sldMkLst>
          <pc:docMk/>
          <pc:sldMk cId="3115796715" sldId="351"/>
        </pc:sldMkLst>
        <pc:spChg chg="add">
          <ac:chgData name="Dana Layo-Carris" userId="dd96b472-d6b3-49ce-889d-902eba52083f" providerId="ADAL" clId="{45FB872D-07E9-4C78-8283-2D5847F572D9}" dt="2026-09-02T18:21:13.123" v="2216" actId="22"/>
          <ac:spMkLst>
            <pc:docMk/>
            <pc:sldMk cId="3115796715" sldId="351"/>
            <ac:spMk id="4" creationId="{670770D4-66D4-D2D5-C396-0B9BC5A98D5F}"/>
          </ac:spMkLst>
        </pc:spChg>
        <pc:spChg chg="del">
          <ac:chgData name="Dana Layo-Carris" userId="dd96b472-d6b3-49ce-889d-902eba52083f" providerId="ADAL" clId="{45FB872D-07E9-4C78-8283-2D5847F572D9}" dt="2026-09-02T18:21:03.712" v="2215" actId="478"/>
          <ac:spMkLst>
            <pc:docMk/>
            <pc:sldMk cId="3115796715" sldId="351"/>
            <ac:spMk id="5" creationId="{D47D62EA-463C-0DDD-615B-1519496C33D2}"/>
          </ac:spMkLst>
        </pc:spChg>
        <pc:spChg chg="del">
          <ac:chgData name="Dana Layo-Carris" userId="dd96b472-d6b3-49ce-889d-902eba52083f" providerId="ADAL" clId="{45FB872D-07E9-4C78-8283-2D5847F572D9}" dt="2026-09-02T18:21:03.712" v="2215" actId="478"/>
          <ac:spMkLst>
            <pc:docMk/>
            <pc:sldMk cId="3115796715" sldId="351"/>
            <ac:spMk id="10" creationId="{1F2046BE-758F-4161-80D8-EF097C3F9312}"/>
          </ac:spMkLst>
        </pc:spChg>
        <pc:spChg chg="mod">
          <ac:chgData name="Dana Layo-Carris" userId="dd96b472-d6b3-49ce-889d-902eba52083f" providerId="ADAL" clId="{45FB872D-07E9-4C78-8283-2D5847F572D9}" dt="2026-09-02T18:21:20.016" v="2217"/>
          <ac:spMkLst>
            <pc:docMk/>
            <pc:sldMk cId="3115796715" sldId="351"/>
            <ac:spMk id="13" creationId="{74EE3576-0B79-B533-00C6-40557A63BE57}"/>
          </ac:spMkLst>
        </pc:spChg>
        <pc:spChg chg="del">
          <ac:chgData name="Dana Layo-Carris" userId="dd96b472-d6b3-49ce-889d-902eba52083f" providerId="ADAL" clId="{45FB872D-07E9-4C78-8283-2D5847F572D9}" dt="2026-09-02T18:21:03.712" v="2215" actId="478"/>
          <ac:spMkLst>
            <pc:docMk/>
            <pc:sldMk cId="3115796715" sldId="351"/>
            <ac:spMk id="16" creationId="{0FF669AB-0788-9882-D139-FC027E614E21}"/>
          </ac:spMkLst>
        </pc:spChg>
        <pc:spChg chg="add mod">
          <ac:chgData name="Dana Layo-Carris" userId="dd96b472-d6b3-49ce-889d-902eba52083f" providerId="ADAL" clId="{45FB872D-07E9-4C78-8283-2D5847F572D9}" dt="2026-09-02T18:24:30.708" v="2252" actId="14100"/>
          <ac:spMkLst>
            <pc:docMk/>
            <pc:sldMk cId="3115796715" sldId="351"/>
            <ac:spMk id="20" creationId="{BBC2ED84-42E7-5FE0-1F05-4DF7323FFCA1}"/>
          </ac:spMkLst>
        </pc:spChg>
        <pc:spChg chg="add mod">
          <ac:chgData name="Dana Layo-Carris" userId="dd96b472-d6b3-49ce-889d-902eba52083f" providerId="ADAL" clId="{45FB872D-07E9-4C78-8283-2D5847F572D9}" dt="2026-09-02T18:25:08.508" v="2255" actId="207"/>
          <ac:spMkLst>
            <pc:docMk/>
            <pc:sldMk cId="3115796715" sldId="351"/>
            <ac:spMk id="23" creationId="{EB0DE91E-3810-889B-DBFD-58F9E05E67BB}"/>
          </ac:spMkLst>
        </pc:spChg>
        <pc:picChg chg="del">
          <ac:chgData name="Dana Layo-Carris" userId="dd96b472-d6b3-49ce-889d-902eba52083f" providerId="ADAL" clId="{45FB872D-07E9-4C78-8283-2D5847F572D9}" dt="2026-09-02T18:21:03.712" v="2215" actId="478"/>
          <ac:picMkLst>
            <pc:docMk/>
            <pc:sldMk cId="3115796715" sldId="351"/>
            <ac:picMk id="3" creationId="{A4750D44-C6C3-5544-8D63-9196B1907633}"/>
          </ac:picMkLst>
        </pc:picChg>
        <pc:picChg chg="del">
          <ac:chgData name="Dana Layo-Carris" userId="dd96b472-d6b3-49ce-889d-902eba52083f" providerId="ADAL" clId="{45FB872D-07E9-4C78-8283-2D5847F572D9}" dt="2026-09-02T18:21:03.712" v="2215" actId="478"/>
          <ac:picMkLst>
            <pc:docMk/>
            <pc:sldMk cId="3115796715" sldId="351"/>
            <ac:picMk id="7" creationId="{B1DFBAED-3A3C-C34C-6790-75BD1C87D901}"/>
          </ac:picMkLst>
        </pc:picChg>
        <pc:picChg chg="add">
          <ac:chgData name="Dana Layo-Carris" userId="dd96b472-d6b3-49ce-889d-902eba52083f" providerId="ADAL" clId="{45FB872D-07E9-4C78-8283-2D5847F572D9}" dt="2026-09-02T18:21:13.123" v="2216" actId="22"/>
          <ac:picMkLst>
            <pc:docMk/>
            <pc:sldMk cId="3115796715" sldId="351"/>
            <ac:picMk id="9" creationId="{D4EFAFDC-5E3F-6CFD-9D9F-A8C2DCFA8E3F}"/>
          </ac:picMkLst>
        </pc:picChg>
        <pc:picChg chg="del">
          <ac:chgData name="Dana Layo-Carris" userId="dd96b472-d6b3-49ce-889d-902eba52083f" providerId="ADAL" clId="{45FB872D-07E9-4C78-8283-2D5847F572D9}" dt="2026-09-02T18:21:03.712" v="2215" actId="478"/>
          <ac:picMkLst>
            <pc:docMk/>
            <pc:sldMk cId="3115796715" sldId="351"/>
            <ac:picMk id="12" creationId="{1254D2DB-9D2C-DFB5-D91F-519B5746C857}"/>
          </ac:picMkLst>
        </pc:picChg>
        <pc:picChg chg="add">
          <ac:chgData name="Dana Layo-Carris" userId="dd96b472-d6b3-49ce-889d-902eba52083f" providerId="ADAL" clId="{45FB872D-07E9-4C78-8283-2D5847F572D9}" dt="2026-09-02T18:21:13.123" v="2216" actId="22"/>
          <ac:picMkLst>
            <pc:docMk/>
            <pc:sldMk cId="3115796715" sldId="351"/>
            <ac:picMk id="14" creationId="{A3F6595E-6DB1-08E6-7CEB-5A0F0BF0D832}"/>
          </ac:picMkLst>
        </pc:picChg>
        <pc:picChg chg="add">
          <ac:chgData name="Dana Layo-Carris" userId="dd96b472-d6b3-49ce-889d-902eba52083f" providerId="ADAL" clId="{45FB872D-07E9-4C78-8283-2D5847F572D9}" dt="2026-09-02T18:21:13.123" v="2216" actId="22"/>
          <ac:picMkLst>
            <pc:docMk/>
            <pc:sldMk cId="3115796715" sldId="351"/>
            <ac:picMk id="19" creationId="{AAF2CDB1-4AEF-A945-C12F-C30C2E32B003}"/>
          </ac:picMkLst>
        </pc:picChg>
      </pc:sldChg>
      <pc:sldChg chg="add del">
        <pc:chgData name="Dana Layo-Carris" userId="dd96b472-d6b3-49ce-889d-902eba52083f" providerId="ADAL" clId="{45FB872D-07E9-4C78-8283-2D5847F572D9}" dt="2026-09-02T18:18:32.331" v="2209" actId="47"/>
        <pc:sldMkLst>
          <pc:docMk/>
          <pc:sldMk cId="4205485858" sldId="351"/>
        </pc:sldMkLst>
      </pc:sldChg>
      <pc:sldChg chg="addSp delSp modSp add mod modAnim">
        <pc:chgData name="Dana Layo-Carris" userId="dd96b472-d6b3-49ce-889d-902eba52083f" providerId="ADAL" clId="{45FB872D-07E9-4C78-8283-2D5847F572D9}" dt="2026-09-02T18:43:03.248" v="2309" actId="1076"/>
        <pc:sldMkLst>
          <pc:docMk/>
          <pc:sldMk cId="2782412462" sldId="352"/>
        </pc:sldMkLst>
        <pc:spChg chg="add mod">
          <ac:chgData name="Dana Layo-Carris" userId="dd96b472-d6b3-49ce-889d-902eba52083f" providerId="ADAL" clId="{45FB872D-07E9-4C78-8283-2D5847F572D9}" dt="2026-09-02T18:42:31.924" v="2299" actId="20577"/>
          <ac:spMkLst>
            <pc:docMk/>
            <pc:sldMk cId="2782412462" sldId="352"/>
            <ac:spMk id="3" creationId="{FB32BBBC-E7EF-1073-1E3A-5E74C3AF32A3}"/>
          </ac:spMkLst>
        </pc:spChg>
        <pc:spChg chg="del">
          <ac:chgData name="Dana Layo-Carris" userId="dd96b472-d6b3-49ce-889d-902eba52083f" providerId="ADAL" clId="{45FB872D-07E9-4C78-8283-2D5847F572D9}" dt="2026-09-02T18:21:38.750" v="2220" actId="478"/>
          <ac:spMkLst>
            <pc:docMk/>
            <pc:sldMk cId="2782412462" sldId="352"/>
            <ac:spMk id="4" creationId="{B8F3707A-1DDB-DC59-B94B-D5D708C48BA2}"/>
          </ac:spMkLst>
        </pc:spChg>
        <pc:spChg chg="add mod">
          <ac:chgData name="Dana Layo-Carris" userId="dd96b472-d6b3-49ce-889d-902eba52083f" providerId="ADAL" clId="{45FB872D-07E9-4C78-8283-2D5847F572D9}" dt="2026-09-02T18:43:00.321" v="2308" actId="1076"/>
          <ac:spMkLst>
            <pc:docMk/>
            <pc:sldMk cId="2782412462" sldId="352"/>
            <ac:spMk id="5" creationId="{D7C635F9-EDCA-8220-B8B9-7AFDDC733405}"/>
          </ac:spMkLst>
        </pc:spChg>
        <pc:spChg chg="add mod">
          <ac:chgData name="Dana Layo-Carris" userId="dd96b472-d6b3-49ce-889d-902eba52083f" providerId="ADAL" clId="{45FB872D-07E9-4C78-8283-2D5847F572D9}" dt="2026-09-02T18:43:03.248" v="2309" actId="1076"/>
          <ac:spMkLst>
            <pc:docMk/>
            <pc:sldMk cId="2782412462" sldId="352"/>
            <ac:spMk id="7" creationId="{F6C1A925-302F-595F-D2F1-DB7078CE4DC3}"/>
          </ac:spMkLst>
        </pc:spChg>
        <pc:spChg chg="mod">
          <ac:chgData name="Dana Layo-Carris" userId="dd96b472-d6b3-49ce-889d-902eba52083f" providerId="ADAL" clId="{45FB872D-07E9-4C78-8283-2D5847F572D9}" dt="2026-09-02T18:21:52.437" v="2225" actId="27636"/>
          <ac:spMkLst>
            <pc:docMk/>
            <pc:sldMk cId="2782412462" sldId="352"/>
            <ac:spMk id="13" creationId="{56CEC277-4313-2D5F-207E-37F2C0A178DB}"/>
          </ac:spMkLst>
        </pc:spChg>
        <pc:picChg chg="mod">
          <ac:chgData name="Dana Layo-Carris" userId="dd96b472-d6b3-49ce-889d-902eba52083f" providerId="ADAL" clId="{45FB872D-07E9-4C78-8283-2D5847F572D9}" dt="2026-09-02T18:42:48.138" v="2305" actId="1076"/>
          <ac:picMkLst>
            <pc:docMk/>
            <pc:sldMk cId="2782412462" sldId="352"/>
            <ac:picMk id="14" creationId="{7B468072-A021-9F7D-D8D2-044B022518FE}"/>
          </ac:picMkLst>
        </pc:picChg>
        <pc:picChg chg="mod">
          <ac:chgData name="Dana Layo-Carris" userId="dd96b472-d6b3-49ce-889d-902eba52083f" providerId="ADAL" clId="{45FB872D-07E9-4C78-8283-2D5847F572D9}" dt="2026-09-02T18:26:49.157" v="2269" actId="1076"/>
          <ac:picMkLst>
            <pc:docMk/>
            <pc:sldMk cId="2782412462" sldId="352"/>
            <ac:picMk id="19" creationId="{71D51E32-A99E-DABE-A1B6-53BF50D2DCCE}"/>
          </ac:picMkLst>
        </pc:picChg>
      </pc:sldChg>
      <pc:sldChg chg="add del">
        <pc:chgData name="Dana Layo-Carris" userId="dd96b472-d6b3-49ce-889d-902eba52083f" providerId="ADAL" clId="{45FB872D-07E9-4C78-8283-2D5847F572D9}" dt="2026-09-02T18:27:53.044" v="2281" actId="47"/>
        <pc:sldMkLst>
          <pc:docMk/>
          <pc:sldMk cId="1207551994" sldId="353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#9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#10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#13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97A7C9-A89C-4602-8B8B-B0F6F19324C3}" type="doc">
      <dgm:prSet loTypeId="urn:microsoft.com/office/officeart/2005/8/layout/hProcess9" loCatId="process" qsTypeId="urn:microsoft.com/office/officeart/2005/8/quickstyle/simple1#9" qsCatId="simple" csTypeId="urn:microsoft.com/office/officeart/2005/8/colors/accent3_2#9" csCatId="accent3" phldr="1"/>
      <dgm:spPr/>
      <dgm:t>
        <a:bodyPr/>
        <a:lstStyle/>
        <a:p>
          <a:endParaRPr lang="en-US"/>
        </a:p>
      </dgm:t>
    </dgm:pt>
    <dgm:pt modelId="{EE1BFD5C-8066-4E96-A35D-67F2736AA235}">
      <dgm:prSet phldrT="[Text]"/>
      <dgm:spPr/>
      <dgm:t>
        <a:bodyPr/>
        <a:lstStyle/>
        <a:p>
          <a:r>
            <a:rPr lang="en-US" dirty="0"/>
            <a:t>Engineering</a:t>
          </a:r>
        </a:p>
      </dgm:t>
    </dgm:pt>
    <dgm:pt modelId="{9F9A8346-48A2-4ECA-BED5-7F06DF3EF146}" type="parTrans" cxnId="{D166198E-D096-4F57-9670-18BFA6152C67}">
      <dgm:prSet/>
      <dgm:spPr/>
      <dgm:t>
        <a:bodyPr/>
        <a:lstStyle/>
        <a:p>
          <a:endParaRPr lang="en-US"/>
        </a:p>
      </dgm:t>
    </dgm:pt>
    <dgm:pt modelId="{78B0FC96-EC28-4DBF-BE9C-4C024661107B}" type="sibTrans" cxnId="{D166198E-D096-4F57-9670-18BFA6152C67}">
      <dgm:prSet/>
      <dgm:spPr/>
      <dgm:t>
        <a:bodyPr/>
        <a:lstStyle/>
        <a:p>
          <a:endParaRPr lang="en-US"/>
        </a:p>
      </dgm:t>
    </dgm:pt>
    <dgm:pt modelId="{9C512D17-F6EE-4E10-A7DA-2C8429E81519}">
      <dgm:prSet phldrT="[Text]"/>
      <dgm:spPr/>
      <dgm:t>
        <a:bodyPr/>
        <a:lstStyle/>
        <a:p>
          <a:r>
            <a:rPr lang="en-US" dirty="0"/>
            <a:t>Breeding</a:t>
          </a:r>
        </a:p>
      </dgm:t>
    </dgm:pt>
    <dgm:pt modelId="{78C0824D-23A0-4AC7-A53F-1804DCC3AF45}" type="parTrans" cxnId="{E12A8FE7-4C46-453A-9187-88ADC28CFF34}">
      <dgm:prSet/>
      <dgm:spPr/>
      <dgm:t>
        <a:bodyPr/>
        <a:lstStyle/>
        <a:p>
          <a:endParaRPr lang="en-US"/>
        </a:p>
      </dgm:t>
    </dgm:pt>
    <dgm:pt modelId="{B7188CC5-F22F-4B9D-9146-0390EE24A967}" type="sibTrans" cxnId="{E12A8FE7-4C46-453A-9187-88ADC28CFF34}">
      <dgm:prSet/>
      <dgm:spPr/>
      <dgm:t>
        <a:bodyPr/>
        <a:lstStyle/>
        <a:p>
          <a:endParaRPr lang="en-US"/>
        </a:p>
      </dgm:t>
    </dgm:pt>
    <dgm:pt modelId="{3E12D88D-4522-4958-BE48-E48898A43162}">
      <dgm:prSet phldrT="[Text]"/>
      <dgm:spPr/>
      <dgm:t>
        <a:bodyPr/>
        <a:lstStyle/>
        <a:p>
          <a:r>
            <a:rPr lang="en-US" dirty="0"/>
            <a:t>Colony Expansion</a:t>
          </a:r>
        </a:p>
      </dgm:t>
    </dgm:pt>
    <dgm:pt modelId="{2B2C19B8-CABC-43C4-AE5A-BC2C32FFC747}" type="parTrans" cxnId="{B91773BA-1BC9-4781-8B93-4CC63EB4E455}">
      <dgm:prSet/>
      <dgm:spPr/>
      <dgm:t>
        <a:bodyPr/>
        <a:lstStyle/>
        <a:p>
          <a:endParaRPr lang="en-US"/>
        </a:p>
      </dgm:t>
    </dgm:pt>
    <dgm:pt modelId="{5817929E-3E54-4ACF-A000-AB7425422315}" type="sibTrans" cxnId="{B91773BA-1BC9-4781-8B93-4CC63EB4E455}">
      <dgm:prSet/>
      <dgm:spPr/>
      <dgm:t>
        <a:bodyPr/>
        <a:lstStyle/>
        <a:p>
          <a:endParaRPr lang="en-US"/>
        </a:p>
      </dgm:t>
    </dgm:pt>
    <dgm:pt modelId="{F9F019C8-0C6D-4E5B-8768-57CC835C7058}">
      <dgm:prSet phldrT="[Text]"/>
      <dgm:spPr/>
      <dgm:t>
        <a:bodyPr/>
        <a:lstStyle/>
        <a:p>
          <a:r>
            <a:rPr lang="en-US" dirty="0"/>
            <a:t>Characterization</a:t>
          </a:r>
        </a:p>
      </dgm:t>
    </dgm:pt>
    <dgm:pt modelId="{88273583-AF7D-4673-81A6-7E930A9B8902}" type="parTrans" cxnId="{341ED3B9-72ED-43CA-BA66-733495D0DEC1}">
      <dgm:prSet/>
      <dgm:spPr/>
      <dgm:t>
        <a:bodyPr/>
        <a:lstStyle/>
        <a:p>
          <a:endParaRPr lang="en-US"/>
        </a:p>
      </dgm:t>
    </dgm:pt>
    <dgm:pt modelId="{1E2D8600-957B-4462-9114-9BB6F1520EE4}" type="sibTrans" cxnId="{341ED3B9-72ED-43CA-BA66-733495D0DEC1}">
      <dgm:prSet/>
      <dgm:spPr/>
      <dgm:t>
        <a:bodyPr/>
        <a:lstStyle/>
        <a:p>
          <a:endParaRPr lang="en-US"/>
        </a:p>
      </dgm:t>
    </dgm:pt>
    <dgm:pt modelId="{A4EB5B16-E72B-4F47-9786-3D8F5A83B91E}">
      <dgm:prSet phldrT="[Text]"/>
      <dgm:spPr/>
      <dgm:t>
        <a:bodyPr/>
        <a:lstStyle/>
        <a:p>
          <a:r>
            <a:rPr lang="en-US" dirty="0"/>
            <a:t>Preclinical Studies</a:t>
          </a:r>
        </a:p>
      </dgm:t>
    </dgm:pt>
    <dgm:pt modelId="{F40DE0FF-8C6F-4B7B-B6D2-5AFA3A7581EB}" type="parTrans" cxnId="{BC38A344-0463-4269-BBC4-66ACECFF9D6A}">
      <dgm:prSet/>
      <dgm:spPr/>
      <dgm:t>
        <a:bodyPr/>
        <a:lstStyle/>
        <a:p>
          <a:endParaRPr lang="en-US"/>
        </a:p>
      </dgm:t>
    </dgm:pt>
    <dgm:pt modelId="{47CC5BD4-75B1-4614-B504-6CD892803339}" type="sibTrans" cxnId="{BC38A344-0463-4269-BBC4-66ACECFF9D6A}">
      <dgm:prSet/>
      <dgm:spPr/>
      <dgm:t>
        <a:bodyPr/>
        <a:lstStyle/>
        <a:p>
          <a:endParaRPr lang="en-US"/>
        </a:p>
      </dgm:t>
    </dgm:pt>
    <dgm:pt modelId="{A549AB65-9DAB-4692-91E0-9BC45A9B8006}" type="pres">
      <dgm:prSet presAssocID="{2997A7C9-A89C-4602-8B8B-B0F6F19324C3}" presName="CompostProcess" presStyleCnt="0">
        <dgm:presLayoutVars>
          <dgm:dir/>
          <dgm:resizeHandles val="exact"/>
        </dgm:presLayoutVars>
      </dgm:prSet>
      <dgm:spPr/>
    </dgm:pt>
    <dgm:pt modelId="{65B1A5D2-EBC1-4FB1-B01F-65CBA4146342}" type="pres">
      <dgm:prSet presAssocID="{2997A7C9-A89C-4602-8B8B-B0F6F19324C3}" presName="arrow" presStyleLbl="bgShp" presStyleIdx="0" presStyleCnt="1"/>
      <dgm:spPr/>
    </dgm:pt>
    <dgm:pt modelId="{E66F4922-4055-4425-A8E2-905EBEE18AE2}" type="pres">
      <dgm:prSet presAssocID="{2997A7C9-A89C-4602-8B8B-B0F6F19324C3}" presName="linearProcess" presStyleCnt="0"/>
      <dgm:spPr/>
    </dgm:pt>
    <dgm:pt modelId="{38A4D2CA-AA3B-4185-A8A9-DC080EF57A4F}" type="pres">
      <dgm:prSet presAssocID="{EE1BFD5C-8066-4E96-A35D-67F2736AA235}" presName="textNode" presStyleLbl="node1" presStyleIdx="0" presStyleCnt="5">
        <dgm:presLayoutVars>
          <dgm:bulletEnabled val="1"/>
        </dgm:presLayoutVars>
      </dgm:prSet>
      <dgm:spPr/>
    </dgm:pt>
    <dgm:pt modelId="{32E948BA-B505-459B-8121-538549B7D398}" type="pres">
      <dgm:prSet presAssocID="{78B0FC96-EC28-4DBF-BE9C-4C024661107B}" presName="sibTrans" presStyleCnt="0"/>
      <dgm:spPr/>
    </dgm:pt>
    <dgm:pt modelId="{E768178E-52D8-4634-94C7-37E54FCC83B7}" type="pres">
      <dgm:prSet presAssocID="{9C512D17-F6EE-4E10-A7DA-2C8429E81519}" presName="textNode" presStyleLbl="node1" presStyleIdx="1" presStyleCnt="5">
        <dgm:presLayoutVars>
          <dgm:bulletEnabled val="1"/>
        </dgm:presLayoutVars>
      </dgm:prSet>
      <dgm:spPr/>
    </dgm:pt>
    <dgm:pt modelId="{6E606D00-6DFC-40D4-A556-1488C3FA2C25}" type="pres">
      <dgm:prSet presAssocID="{B7188CC5-F22F-4B9D-9146-0390EE24A967}" presName="sibTrans" presStyleCnt="0"/>
      <dgm:spPr/>
    </dgm:pt>
    <dgm:pt modelId="{4E6FF109-40FE-49C2-9EEC-8E4B5B95A065}" type="pres">
      <dgm:prSet presAssocID="{3E12D88D-4522-4958-BE48-E48898A43162}" presName="textNode" presStyleLbl="node1" presStyleIdx="2" presStyleCnt="5">
        <dgm:presLayoutVars>
          <dgm:bulletEnabled val="1"/>
        </dgm:presLayoutVars>
      </dgm:prSet>
      <dgm:spPr/>
    </dgm:pt>
    <dgm:pt modelId="{BA28BE57-DD66-45BE-9830-BF826BCAC209}" type="pres">
      <dgm:prSet presAssocID="{5817929E-3E54-4ACF-A000-AB7425422315}" presName="sibTrans" presStyleCnt="0"/>
      <dgm:spPr/>
    </dgm:pt>
    <dgm:pt modelId="{9143BC4B-A6DB-410A-90BB-C0A5FB7EB88E}" type="pres">
      <dgm:prSet presAssocID="{F9F019C8-0C6D-4E5B-8768-57CC835C7058}" presName="textNode" presStyleLbl="node1" presStyleIdx="3" presStyleCnt="5">
        <dgm:presLayoutVars>
          <dgm:bulletEnabled val="1"/>
        </dgm:presLayoutVars>
      </dgm:prSet>
      <dgm:spPr/>
    </dgm:pt>
    <dgm:pt modelId="{DAEEDA79-A07E-472D-801D-7B4C23F7D700}" type="pres">
      <dgm:prSet presAssocID="{1E2D8600-957B-4462-9114-9BB6F1520EE4}" presName="sibTrans" presStyleCnt="0"/>
      <dgm:spPr/>
    </dgm:pt>
    <dgm:pt modelId="{6CC8F5BF-263D-4A1C-866B-20E299D451F0}" type="pres">
      <dgm:prSet presAssocID="{A4EB5B16-E72B-4F47-9786-3D8F5A83B91E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EC1A323-7B78-43F5-8916-E451F0CA9AFE}" type="presOf" srcId="{9C512D17-F6EE-4E10-A7DA-2C8429E81519}" destId="{E768178E-52D8-4634-94C7-37E54FCC83B7}" srcOrd="0" destOrd="0" presId="urn:microsoft.com/office/officeart/2005/8/layout/hProcess9"/>
    <dgm:cxn modelId="{BC38A344-0463-4269-BBC4-66ACECFF9D6A}" srcId="{2997A7C9-A89C-4602-8B8B-B0F6F19324C3}" destId="{A4EB5B16-E72B-4F47-9786-3D8F5A83B91E}" srcOrd="4" destOrd="0" parTransId="{F40DE0FF-8C6F-4B7B-B6D2-5AFA3A7581EB}" sibTransId="{47CC5BD4-75B1-4614-B504-6CD892803339}"/>
    <dgm:cxn modelId="{F2A1106F-34F9-40CB-833E-97A0AECD0E53}" type="presOf" srcId="{A4EB5B16-E72B-4F47-9786-3D8F5A83B91E}" destId="{6CC8F5BF-263D-4A1C-866B-20E299D451F0}" srcOrd="0" destOrd="0" presId="urn:microsoft.com/office/officeart/2005/8/layout/hProcess9"/>
    <dgm:cxn modelId="{EBF85B82-1900-4403-BF65-348DE830B6C1}" type="presOf" srcId="{2997A7C9-A89C-4602-8B8B-B0F6F19324C3}" destId="{A549AB65-9DAB-4692-91E0-9BC45A9B8006}" srcOrd="0" destOrd="0" presId="urn:microsoft.com/office/officeart/2005/8/layout/hProcess9"/>
    <dgm:cxn modelId="{D166198E-D096-4F57-9670-18BFA6152C67}" srcId="{2997A7C9-A89C-4602-8B8B-B0F6F19324C3}" destId="{EE1BFD5C-8066-4E96-A35D-67F2736AA235}" srcOrd="0" destOrd="0" parTransId="{9F9A8346-48A2-4ECA-BED5-7F06DF3EF146}" sibTransId="{78B0FC96-EC28-4DBF-BE9C-4C024661107B}"/>
    <dgm:cxn modelId="{341ED3B9-72ED-43CA-BA66-733495D0DEC1}" srcId="{2997A7C9-A89C-4602-8B8B-B0F6F19324C3}" destId="{F9F019C8-0C6D-4E5B-8768-57CC835C7058}" srcOrd="3" destOrd="0" parTransId="{88273583-AF7D-4673-81A6-7E930A9B8902}" sibTransId="{1E2D8600-957B-4462-9114-9BB6F1520EE4}"/>
    <dgm:cxn modelId="{B91773BA-1BC9-4781-8B93-4CC63EB4E455}" srcId="{2997A7C9-A89C-4602-8B8B-B0F6F19324C3}" destId="{3E12D88D-4522-4958-BE48-E48898A43162}" srcOrd="2" destOrd="0" parTransId="{2B2C19B8-CABC-43C4-AE5A-BC2C32FFC747}" sibTransId="{5817929E-3E54-4ACF-A000-AB7425422315}"/>
    <dgm:cxn modelId="{828418C9-A0D2-45B8-9455-728AF3FF6E30}" type="presOf" srcId="{EE1BFD5C-8066-4E96-A35D-67F2736AA235}" destId="{38A4D2CA-AA3B-4185-A8A9-DC080EF57A4F}" srcOrd="0" destOrd="0" presId="urn:microsoft.com/office/officeart/2005/8/layout/hProcess9"/>
    <dgm:cxn modelId="{16C324DB-8C86-4906-9588-0B41BBE87423}" type="presOf" srcId="{3E12D88D-4522-4958-BE48-E48898A43162}" destId="{4E6FF109-40FE-49C2-9EEC-8E4B5B95A065}" srcOrd="0" destOrd="0" presId="urn:microsoft.com/office/officeart/2005/8/layout/hProcess9"/>
    <dgm:cxn modelId="{E12A8FE7-4C46-453A-9187-88ADC28CFF34}" srcId="{2997A7C9-A89C-4602-8B8B-B0F6F19324C3}" destId="{9C512D17-F6EE-4E10-A7DA-2C8429E81519}" srcOrd="1" destOrd="0" parTransId="{78C0824D-23A0-4AC7-A53F-1804DCC3AF45}" sibTransId="{B7188CC5-F22F-4B9D-9146-0390EE24A967}"/>
    <dgm:cxn modelId="{BCB868F3-7319-417E-A703-FF31DA5CB035}" type="presOf" srcId="{F9F019C8-0C6D-4E5B-8768-57CC835C7058}" destId="{9143BC4B-A6DB-410A-90BB-C0A5FB7EB88E}" srcOrd="0" destOrd="0" presId="urn:microsoft.com/office/officeart/2005/8/layout/hProcess9"/>
    <dgm:cxn modelId="{AF3EE14D-3092-4CE1-8E4A-0190E6C8C06D}" type="presParOf" srcId="{A549AB65-9DAB-4692-91E0-9BC45A9B8006}" destId="{65B1A5D2-EBC1-4FB1-B01F-65CBA4146342}" srcOrd="0" destOrd="0" presId="urn:microsoft.com/office/officeart/2005/8/layout/hProcess9"/>
    <dgm:cxn modelId="{FB2344AD-E0FF-4590-8F7C-53A985E2AF8C}" type="presParOf" srcId="{A549AB65-9DAB-4692-91E0-9BC45A9B8006}" destId="{E66F4922-4055-4425-A8E2-905EBEE18AE2}" srcOrd="1" destOrd="0" presId="urn:microsoft.com/office/officeart/2005/8/layout/hProcess9"/>
    <dgm:cxn modelId="{59E6203F-FA5D-444B-AF80-E74D1048F6AE}" type="presParOf" srcId="{E66F4922-4055-4425-A8E2-905EBEE18AE2}" destId="{38A4D2CA-AA3B-4185-A8A9-DC080EF57A4F}" srcOrd="0" destOrd="0" presId="urn:microsoft.com/office/officeart/2005/8/layout/hProcess9"/>
    <dgm:cxn modelId="{A2C2EFBC-2700-436D-8123-F833B5A3FF82}" type="presParOf" srcId="{E66F4922-4055-4425-A8E2-905EBEE18AE2}" destId="{32E948BA-B505-459B-8121-538549B7D398}" srcOrd="1" destOrd="0" presId="urn:microsoft.com/office/officeart/2005/8/layout/hProcess9"/>
    <dgm:cxn modelId="{718AB04B-B393-49A4-8508-4D5F4A2CB7EB}" type="presParOf" srcId="{E66F4922-4055-4425-A8E2-905EBEE18AE2}" destId="{E768178E-52D8-4634-94C7-37E54FCC83B7}" srcOrd="2" destOrd="0" presId="urn:microsoft.com/office/officeart/2005/8/layout/hProcess9"/>
    <dgm:cxn modelId="{D0260D2D-719C-4431-8EEE-734D76CBEFC0}" type="presParOf" srcId="{E66F4922-4055-4425-A8E2-905EBEE18AE2}" destId="{6E606D00-6DFC-40D4-A556-1488C3FA2C25}" srcOrd="3" destOrd="0" presId="urn:microsoft.com/office/officeart/2005/8/layout/hProcess9"/>
    <dgm:cxn modelId="{DD674D89-FE4D-4235-A467-7AB25E1144AD}" type="presParOf" srcId="{E66F4922-4055-4425-A8E2-905EBEE18AE2}" destId="{4E6FF109-40FE-49C2-9EEC-8E4B5B95A065}" srcOrd="4" destOrd="0" presId="urn:microsoft.com/office/officeart/2005/8/layout/hProcess9"/>
    <dgm:cxn modelId="{E12EE925-9ADE-42F6-BFC2-70247EB9A316}" type="presParOf" srcId="{E66F4922-4055-4425-A8E2-905EBEE18AE2}" destId="{BA28BE57-DD66-45BE-9830-BF826BCAC209}" srcOrd="5" destOrd="0" presId="urn:microsoft.com/office/officeart/2005/8/layout/hProcess9"/>
    <dgm:cxn modelId="{B31253DC-D071-4E19-A4E2-54F248A1A10C}" type="presParOf" srcId="{E66F4922-4055-4425-A8E2-905EBEE18AE2}" destId="{9143BC4B-A6DB-410A-90BB-C0A5FB7EB88E}" srcOrd="6" destOrd="0" presId="urn:microsoft.com/office/officeart/2005/8/layout/hProcess9"/>
    <dgm:cxn modelId="{21FF3F9F-587A-427D-9EF6-7F0FAFCA8830}" type="presParOf" srcId="{E66F4922-4055-4425-A8E2-905EBEE18AE2}" destId="{DAEEDA79-A07E-472D-801D-7B4C23F7D700}" srcOrd="7" destOrd="0" presId="urn:microsoft.com/office/officeart/2005/8/layout/hProcess9"/>
    <dgm:cxn modelId="{209ED8BA-2CE2-4F03-B0C7-290E966965BD}" type="presParOf" srcId="{E66F4922-4055-4425-A8E2-905EBEE18AE2}" destId="{6CC8F5BF-263D-4A1C-866B-20E299D451F0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97A7C9-A89C-4602-8B8B-B0F6F19324C3}" type="doc">
      <dgm:prSet loTypeId="urn:microsoft.com/office/officeart/2005/8/layout/hProcess9" loCatId="process" qsTypeId="urn:microsoft.com/office/officeart/2005/8/quickstyle/simple1#10" qsCatId="simple" csTypeId="urn:microsoft.com/office/officeart/2005/8/colors/accent3_2#10" csCatId="accent3" phldr="1"/>
      <dgm:spPr/>
      <dgm:t>
        <a:bodyPr/>
        <a:lstStyle/>
        <a:p>
          <a:endParaRPr lang="en-US"/>
        </a:p>
      </dgm:t>
    </dgm:pt>
    <dgm:pt modelId="{EE1BFD5C-8066-4E96-A35D-67F2736AA235}">
      <dgm:prSet phldrT="[Text]"/>
      <dgm:spPr>
        <a:solidFill>
          <a:schemeClr val="accent3"/>
        </a:solidFill>
      </dgm:spPr>
      <dgm:t>
        <a:bodyPr/>
        <a:lstStyle/>
        <a:p>
          <a:r>
            <a:rPr lang="en-US" b="1" dirty="0"/>
            <a:t>Engineering</a:t>
          </a:r>
        </a:p>
      </dgm:t>
    </dgm:pt>
    <dgm:pt modelId="{9F9A8346-48A2-4ECA-BED5-7F06DF3EF146}" type="parTrans" cxnId="{D166198E-D096-4F57-9670-18BFA6152C67}">
      <dgm:prSet/>
      <dgm:spPr/>
      <dgm:t>
        <a:bodyPr/>
        <a:lstStyle/>
        <a:p>
          <a:endParaRPr lang="en-US"/>
        </a:p>
      </dgm:t>
    </dgm:pt>
    <dgm:pt modelId="{78B0FC96-EC28-4DBF-BE9C-4C024661107B}" type="sibTrans" cxnId="{D166198E-D096-4F57-9670-18BFA6152C67}">
      <dgm:prSet/>
      <dgm:spPr/>
      <dgm:t>
        <a:bodyPr/>
        <a:lstStyle/>
        <a:p>
          <a:endParaRPr lang="en-US"/>
        </a:p>
      </dgm:t>
    </dgm:pt>
    <dgm:pt modelId="{9C512D17-F6EE-4E10-A7DA-2C8429E81519}">
      <dgm:prSet phldrT="[Text]"/>
      <dgm:spPr/>
      <dgm:t>
        <a:bodyPr/>
        <a:lstStyle/>
        <a:p>
          <a:r>
            <a:rPr lang="en-US" dirty="0"/>
            <a:t>Breeding</a:t>
          </a:r>
        </a:p>
      </dgm:t>
    </dgm:pt>
    <dgm:pt modelId="{78C0824D-23A0-4AC7-A53F-1804DCC3AF45}" type="parTrans" cxnId="{E12A8FE7-4C46-453A-9187-88ADC28CFF34}">
      <dgm:prSet/>
      <dgm:spPr/>
      <dgm:t>
        <a:bodyPr/>
        <a:lstStyle/>
        <a:p>
          <a:endParaRPr lang="en-US"/>
        </a:p>
      </dgm:t>
    </dgm:pt>
    <dgm:pt modelId="{B7188CC5-F22F-4B9D-9146-0390EE24A967}" type="sibTrans" cxnId="{E12A8FE7-4C46-453A-9187-88ADC28CFF34}">
      <dgm:prSet/>
      <dgm:spPr/>
      <dgm:t>
        <a:bodyPr/>
        <a:lstStyle/>
        <a:p>
          <a:endParaRPr lang="en-US"/>
        </a:p>
      </dgm:t>
    </dgm:pt>
    <dgm:pt modelId="{3E12D88D-4522-4958-BE48-E48898A43162}">
      <dgm:prSet phldrT="[Text]"/>
      <dgm:spPr/>
      <dgm:t>
        <a:bodyPr/>
        <a:lstStyle/>
        <a:p>
          <a:r>
            <a:rPr lang="en-US" dirty="0"/>
            <a:t>Colony Expansion</a:t>
          </a:r>
        </a:p>
      </dgm:t>
    </dgm:pt>
    <dgm:pt modelId="{2B2C19B8-CABC-43C4-AE5A-BC2C32FFC747}" type="parTrans" cxnId="{B91773BA-1BC9-4781-8B93-4CC63EB4E455}">
      <dgm:prSet/>
      <dgm:spPr/>
      <dgm:t>
        <a:bodyPr/>
        <a:lstStyle/>
        <a:p>
          <a:endParaRPr lang="en-US"/>
        </a:p>
      </dgm:t>
    </dgm:pt>
    <dgm:pt modelId="{5817929E-3E54-4ACF-A000-AB7425422315}" type="sibTrans" cxnId="{B91773BA-1BC9-4781-8B93-4CC63EB4E455}">
      <dgm:prSet/>
      <dgm:spPr/>
      <dgm:t>
        <a:bodyPr/>
        <a:lstStyle/>
        <a:p>
          <a:endParaRPr lang="en-US"/>
        </a:p>
      </dgm:t>
    </dgm:pt>
    <dgm:pt modelId="{F9F019C8-0C6D-4E5B-8768-57CC835C7058}">
      <dgm:prSet phldrT="[Text]"/>
      <dgm:spPr>
        <a:solidFill>
          <a:srgbClr val="C00000"/>
        </a:solidFill>
      </dgm:spPr>
      <dgm:t>
        <a:bodyPr/>
        <a:lstStyle/>
        <a:p>
          <a:r>
            <a:rPr lang="en-US" dirty="0"/>
            <a:t>Characterization</a:t>
          </a:r>
        </a:p>
      </dgm:t>
    </dgm:pt>
    <dgm:pt modelId="{88273583-AF7D-4673-81A6-7E930A9B8902}" type="parTrans" cxnId="{341ED3B9-72ED-43CA-BA66-733495D0DEC1}">
      <dgm:prSet/>
      <dgm:spPr/>
      <dgm:t>
        <a:bodyPr/>
        <a:lstStyle/>
        <a:p>
          <a:endParaRPr lang="en-US"/>
        </a:p>
      </dgm:t>
    </dgm:pt>
    <dgm:pt modelId="{1E2D8600-957B-4462-9114-9BB6F1520EE4}" type="sibTrans" cxnId="{341ED3B9-72ED-43CA-BA66-733495D0DEC1}">
      <dgm:prSet/>
      <dgm:spPr/>
      <dgm:t>
        <a:bodyPr/>
        <a:lstStyle/>
        <a:p>
          <a:endParaRPr lang="en-US"/>
        </a:p>
      </dgm:t>
    </dgm:pt>
    <dgm:pt modelId="{A4EB5B16-E72B-4F47-9786-3D8F5A83B91E}">
      <dgm:prSet phldrT="[Text]"/>
      <dgm:spPr/>
      <dgm:t>
        <a:bodyPr/>
        <a:lstStyle/>
        <a:p>
          <a:r>
            <a:rPr lang="en-US" dirty="0"/>
            <a:t>Preclinical Studies</a:t>
          </a:r>
        </a:p>
      </dgm:t>
    </dgm:pt>
    <dgm:pt modelId="{F40DE0FF-8C6F-4B7B-B6D2-5AFA3A7581EB}" type="parTrans" cxnId="{BC38A344-0463-4269-BBC4-66ACECFF9D6A}">
      <dgm:prSet/>
      <dgm:spPr/>
      <dgm:t>
        <a:bodyPr/>
        <a:lstStyle/>
        <a:p>
          <a:endParaRPr lang="en-US"/>
        </a:p>
      </dgm:t>
    </dgm:pt>
    <dgm:pt modelId="{47CC5BD4-75B1-4614-B504-6CD892803339}" type="sibTrans" cxnId="{BC38A344-0463-4269-BBC4-66ACECFF9D6A}">
      <dgm:prSet/>
      <dgm:spPr/>
      <dgm:t>
        <a:bodyPr/>
        <a:lstStyle/>
        <a:p>
          <a:endParaRPr lang="en-US"/>
        </a:p>
      </dgm:t>
    </dgm:pt>
    <dgm:pt modelId="{A549AB65-9DAB-4692-91E0-9BC45A9B8006}" type="pres">
      <dgm:prSet presAssocID="{2997A7C9-A89C-4602-8B8B-B0F6F19324C3}" presName="CompostProcess" presStyleCnt="0">
        <dgm:presLayoutVars>
          <dgm:dir/>
          <dgm:resizeHandles val="exact"/>
        </dgm:presLayoutVars>
      </dgm:prSet>
      <dgm:spPr/>
    </dgm:pt>
    <dgm:pt modelId="{65B1A5D2-EBC1-4FB1-B01F-65CBA4146342}" type="pres">
      <dgm:prSet presAssocID="{2997A7C9-A89C-4602-8B8B-B0F6F19324C3}" presName="arrow" presStyleLbl="bgShp" presStyleIdx="0" presStyleCnt="1"/>
      <dgm:spPr/>
    </dgm:pt>
    <dgm:pt modelId="{E66F4922-4055-4425-A8E2-905EBEE18AE2}" type="pres">
      <dgm:prSet presAssocID="{2997A7C9-A89C-4602-8B8B-B0F6F19324C3}" presName="linearProcess" presStyleCnt="0"/>
      <dgm:spPr/>
    </dgm:pt>
    <dgm:pt modelId="{38A4D2CA-AA3B-4185-A8A9-DC080EF57A4F}" type="pres">
      <dgm:prSet presAssocID="{EE1BFD5C-8066-4E96-A35D-67F2736AA235}" presName="textNode" presStyleLbl="node1" presStyleIdx="0" presStyleCnt="5">
        <dgm:presLayoutVars>
          <dgm:bulletEnabled val="1"/>
        </dgm:presLayoutVars>
      </dgm:prSet>
      <dgm:spPr/>
    </dgm:pt>
    <dgm:pt modelId="{32E948BA-B505-459B-8121-538549B7D398}" type="pres">
      <dgm:prSet presAssocID="{78B0FC96-EC28-4DBF-BE9C-4C024661107B}" presName="sibTrans" presStyleCnt="0"/>
      <dgm:spPr/>
    </dgm:pt>
    <dgm:pt modelId="{E768178E-52D8-4634-94C7-37E54FCC83B7}" type="pres">
      <dgm:prSet presAssocID="{9C512D17-F6EE-4E10-A7DA-2C8429E81519}" presName="textNode" presStyleLbl="node1" presStyleIdx="1" presStyleCnt="5">
        <dgm:presLayoutVars>
          <dgm:bulletEnabled val="1"/>
        </dgm:presLayoutVars>
      </dgm:prSet>
      <dgm:spPr/>
    </dgm:pt>
    <dgm:pt modelId="{6E606D00-6DFC-40D4-A556-1488C3FA2C25}" type="pres">
      <dgm:prSet presAssocID="{B7188CC5-F22F-4B9D-9146-0390EE24A967}" presName="sibTrans" presStyleCnt="0"/>
      <dgm:spPr/>
    </dgm:pt>
    <dgm:pt modelId="{4E6FF109-40FE-49C2-9EEC-8E4B5B95A065}" type="pres">
      <dgm:prSet presAssocID="{3E12D88D-4522-4958-BE48-E48898A43162}" presName="textNode" presStyleLbl="node1" presStyleIdx="2" presStyleCnt="5">
        <dgm:presLayoutVars>
          <dgm:bulletEnabled val="1"/>
        </dgm:presLayoutVars>
      </dgm:prSet>
      <dgm:spPr/>
    </dgm:pt>
    <dgm:pt modelId="{BA28BE57-DD66-45BE-9830-BF826BCAC209}" type="pres">
      <dgm:prSet presAssocID="{5817929E-3E54-4ACF-A000-AB7425422315}" presName="sibTrans" presStyleCnt="0"/>
      <dgm:spPr/>
    </dgm:pt>
    <dgm:pt modelId="{9143BC4B-A6DB-410A-90BB-C0A5FB7EB88E}" type="pres">
      <dgm:prSet presAssocID="{F9F019C8-0C6D-4E5B-8768-57CC835C7058}" presName="textNode" presStyleLbl="node1" presStyleIdx="3" presStyleCnt="5">
        <dgm:presLayoutVars>
          <dgm:bulletEnabled val="1"/>
        </dgm:presLayoutVars>
      </dgm:prSet>
      <dgm:spPr/>
    </dgm:pt>
    <dgm:pt modelId="{DAEEDA79-A07E-472D-801D-7B4C23F7D700}" type="pres">
      <dgm:prSet presAssocID="{1E2D8600-957B-4462-9114-9BB6F1520EE4}" presName="sibTrans" presStyleCnt="0"/>
      <dgm:spPr/>
    </dgm:pt>
    <dgm:pt modelId="{6CC8F5BF-263D-4A1C-866B-20E299D451F0}" type="pres">
      <dgm:prSet presAssocID="{A4EB5B16-E72B-4F47-9786-3D8F5A83B91E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EC1A323-7B78-43F5-8916-E451F0CA9AFE}" type="presOf" srcId="{9C512D17-F6EE-4E10-A7DA-2C8429E81519}" destId="{E768178E-52D8-4634-94C7-37E54FCC83B7}" srcOrd="0" destOrd="0" presId="urn:microsoft.com/office/officeart/2005/8/layout/hProcess9"/>
    <dgm:cxn modelId="{BC38A344-0463-4269-BBC4-66ACECFF9D6A}" srcId="{2997A7C9-A89C-4602-8B8B-B0F6F19324C3}" destId="{A4EB5B16-E72B-4F47-9786-3D8F5A83B91E}" srcOrd="4" destOrd="0" parTransId="{F40DE0FF-8C6F-4B7B-B6D2-5AFA3A7581EB}" sibTransId="{47CC5BD4-75B1-4614-B504-6CD892803339}"/>
    <dgm:cxn modelId="{F2A1106F-34F9-40CB-833E-97A0AECD0E53}" type="presOf" srcId="{A4EB5B16-E72B-4F47-9786-3D8F5A83B91E}" destId="{6CC8F5BF-263D-4A1C-866B-20E299D451F0}" srcOrd="0" destOrd="0" presId="urn:microsoft.com/office/officeart/2005/8/layout/hProcess9"/>
    <dgm:cxn modelId="{EBF85B82-1900-4403-BF65-348DE830B6C1}" type="presOf" srcId="{2997A7C9-A89C-4602-8B8B-B0F6F19324C3}" destId="{A549AB65-9DAB-4692-91E0-9BC45A9B8006}" srcOrd="0" destOrd="0" presId="urn:microsoft.com/office/officeart/2005/8/layout/hProcess9"/>
    <dgm:cxn modelId="{D166198E-D096-4F57-9670-18BFA6152C67}" srcId="{2997A7C9-A89C-4602-8B8B-B0F6F19324C3}" destId="{EE1BFD5C-8066-4E96-A35D-67F2736AA235}" srcOrd="0" destOrd="0" parTransId="{9F9A8346-48A2-4ECA-BED5-7F06DF3EF146}" sibTransId="{78B0FC96-EC28-4DBF-BE9C-4C024661107B}"/>
    <dgm:cxn modelId="{341ED3B9-72ED-43CA-BA66-733495D0DEC1}" srcId="{2997A7C9-A89C-4602-8B8B-B0F6F19324C3}" destId="{F9F019C8-0C6D-4E5B-8768-57CC835C7058}" srcOrd="3" destOrd="0" parTransId="{88273583-AF7D-4673-81A6-7E930A9B8902}" sibTransId="{1E2D8600-957B-4462-9114-9BB6F1520EE4}"/>
    <dgm:cxn modelId="{B91773BA-1BC9-4781-8B93-4CC63EB4E455}" srcId="{2997A7C9-A89C-4602-8B8B-B0F6F19324C3}" destId="{3E12D88D-4522-4958-BE48-E48898A43162}" srcOrd="2" destOrd="0" parTransId="{2B2C19B8-CABC-43C4-AE5A-BC2C32FFC747}" sibTransId="{5817929E-3E54-4ACF-A000-AB7425422315}"/>
    <dgm:cxn modelId="{828418C9-A0D2-45B8-9455-728AF3FF6E30}" type="presOf" srcId="{EE1BFD5C-8066-4E96-A35D-67F2736AA235}" destId="{38A4D2CA-AA3B-4185-A8A9-DC080EF57A4F}" srcOrd="0" destOrd="0" presId="urn:microsoft.com/office/officeart/2005/8/layout/hProcess9"/>
    <dgm:cxn modelId="{16C324DB-8C86-4906-9588-0B41BBE87423}" type="presOf" srcId="{3E12D88D-4522-4958-BE48-E48898A43162}" destId="{4E6FF109-40FE-49C2-9EEC-8E4B5B95A065}" srcOrd="0" destOrd="0" presId="urn:microsoft.com/office/officeart/2005/8/layout/hProcess9"/>
    <dgm:cxn modelId="{E12A8FE7-4C46-453A-9187-88ADC28CFF34}" srcId="{2997A7C9-A89C-4602-8B8B-B0F6F19324C3}" destId="{9C512D17-F6EE-4E10-A7DA-2C8429E81519}" srcOrd="1" destOrd="0" parTransId="{78C0824D-23A0-4AC7-A53F-1804DCC3AF45}" sibTransId="{B7188CC5-F22F-4B9D-9146-0390EE24A967}"/>
    <dgm:cxn modelId="{BCB868F3-7319-417E-A703-FF31DA5CB035}" type="presOf" srcId="{F9F019C8-0C6D-4E5B-8768-57CC835C7058}" destId="{9143BC4B-A6DB-410A-90BB-C0A5FB7EB88E}" srcOrd="0" destOrd="0" presId="urn:microsoft.com/office/officeart/2005/8/layout/hProcess9"/>
    <dgm:cxn modelId="{AF3EE14D-3092-4CE1-8E4A-0190E6C8C06D}" type="presParOf" srcId="{A549AB65-9DAB-4692-91E0-9BC45A9B8006}" destId="{65B1A5D2-EBC1-4FB1-B01F-65CBA4146342}" srcOrd="0" destOrd="0" presId="urn:microsoft.com/office/officeart/2005/8/layout/hProcess9"/>
    <dgm:cxn modelId="{FB2344AD-E0FF-4590-8F7C-53A985E2AF8C}" type="presParOf" srcId="{A549AB65-9DAB-4692-91E0-9BC45A9B8006}" destId="{E66F4922-4055-4425-A8E2-905EBEE18AE2}" srcOrd="1" destOrd="0" presId="urn:microsoft.com/office/officeart/2005/8/layout/hProcess9"/>
    <dgm:cxn modelId="{59E6203F-FA5D-444B-AF80-E74D1048F6AE}" type="presParOf" srcId="{E66F4922-4055-4425-A8E2-905EBEE18AE2}" destId="{38A4D2CA-AA3B-4185-A8A9-DC080EF57A4F}" srcOrd="0" destOrd="0" presId="urn:microsoft.com/office/officeart/2005/8/layout/hProcess9"/>
    <dgm:cxn modelId="{A2C2EFBC-2700-436D-8123-F833B5A3FF82}" type="presParOf" srcId="{E66F4922-4055-4425-A8E2-905EBEE18AE2}" destId="{32E948BA-B505-459B-8121-538549B7D398}" srcOrd="1" destOrd="0" presId="urn:microsoft.com/office/officeart/2005/8/layout/hProcess9"/>
    <dgm:cxn modelId="{718AB04B-B393-49A4-8508-4D5F4A2CB7EB}" type="presParOf" srcId="{E66F4922-4055-4425-A8E2-905EBEE18AE2}" destId="{E768178E-52D8-4634-94C7-37E54FCC83B7}" srcOrd="2" destOrd="0" presId="urn:microsoft.com/office/officeart/2005/8/layout/hProcess9"/>
    <dgm:cxn modelId="{D0260D2D-719C-4431-8EEE-734D76CBEFC0}" type="presParOf" srcId="{E66F4922-4055-4425-A8E2-905EBEE18AE2}" destId="{6E606D00-6DFC-40D4-A556-1488C3FA2C25}" srcOrd="3" destOrd="0" presId="urn:microsoft.com/office/officeart/2005/8/layout/hProcess9"/>
    <dgm:cxn modelId="{DD674D89-FE4D-4235-A467-7AB25E1144AD}" type="presParOf" srcId="{E66F4922-4055-4425-A8E2-905EBEE18AE2}" destId="{4E6FF109-40FE-49C2-9EEC-8E4B5B95A065}" srcOrd="4" destOrd="0" presId="urn:microsoft.com/office/officeart/2005/8/layout/hProcess9"/>
    <dgm:cxn modelId="{E12EE925-9ADE-42F6-BFC2-70247EB9A316}" type="presParOf" srcId="{E66F4922-4055-4425-A8E2-905EBEE18AE2}" destId="{BA28BE57-DD66-45BE-9830-BF826BCAC209}" srcOrd="5" destOrd="0" presId="urn:microsoft.com/office/officeart/2005/8/layout/hProcess9"/>
    <dgm:cxn modelId="{B31253DC-D071-4E19-A4E2-54F248A1A10C}" type="presParOf" srcId="{E66F4922-4055-4425-A8E2-905EBEE18AE2}" destId="{9143BC4B-A6DB-410A-90BB-C0A5FB7EB88E}" srcOrd="6" destOrd="0" presId="urn:microsoft.com/office/officeart/2005/8/layout/hProcess9"/>
    <dgm:cxn modelId="{21FF3F9F-587A-427D-9EF6-7F0FAFCA8830}" type="presParOf" srcId="{E66F4922-4055-4425-A8E2-905EBEE18AE2}" destId="{DAEEDA79-A07E-472D-801D-7B4C23F7D700}" srcOrd="7" destOrd="0" presId="urn:microsoft.com/office/officeart/2005/8/layout/hProcess9"/>
    <dgm:cxn modelId="{209ED8BA-2CE2-4F03-B0C7-290E966965BD}" type="presParOf" srcId="{E66F4922-4055-4425-A8E2-905EBEE18AE2}" destId="{6CC8F5BF-263D-4A1C-866B-20E299D451F0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97A7C9-A89C-4602-8B8B-B0F6F19324C3}" type="doc">
      <dgm:prSet loTypeId="urn:microsoft.com/office/officeart/2005/8/layout/hProcess9" loCatId="process" qsTypeId="urn:microsoft.com/office/officeart/2005/8/quickstyle/simple1#13" qsCatId="simple" csTypeId="urn:microsoft.com/office/officeart/2005/8/colors/accent3_2#13" csCatId="accent3" phldr="1"/>
      <dgm:spPr/>
      <dgm:t>
        <a:bodyPr/>
        <a:lstStyle/>
        <a:p>
          <a:endParaRPr lang="en-US"/>
        </a:p>
      </dgm:t>
    </dgm:pt>
    <dgm:pt modelId="{EE1BFD5C-8066-4E96-A35D-67F2736AA235}">
      <dgm:prSet phldrT="[Text]"/>
      <dgm:spPr>
        <a:solidFill>
          <a:schemeClr val="accent3"/>
        </a:solidFill>
      </dgm:spPr>
      <dgm:t>
        <a:bodyPr/>
        <a:lstStyle/>
        <a:p>
          <a:r>
            <a:rPr lang="en-US" b="1" dirty="0"/>
            <a:t>Engineering</a:t>
          </a:r>
        </a:p>
      </dgm:t>
    </dgm:pt>
    <dgm:pt modelId="{9F9A8346-48A2-4ECA-BED5-7F06DF3EF146}" type="parTrans" cxnId="{D166198E-D096-4F57-9670-18BFA6152C67}">
      <dgm:prSet/>
      <dgm:spPr/>
      <dgm:t>
        <a:bodyPr/>
        <a:lstStyle/>
        <a:p>
          <a:endParaRPr lang="en-US"/>
        </a:p>
      </dgm:t>
    </dgm:pt>
    <dgm:pt modelId="{78B0FC96-EC28-4DBF-BE9C-4C024661107B}" type="sibTrans" cxnId="{D166198E-D096-4F57-9670-18BFA6152C67}">
      <dgm:prSet/>
      <dgm:spPr/>
      <dgm:t>
        <a:bodyPr/>
        <a:lstStyle/>
        <a:p>
          <a:endParaRPr lang="en-US"/>
        </a:p>
      </dgm:t>
    </dgm:pt>
    <dgm:pt modelId="{9C512D17-F6EE-4E10-A7DA-2C8429E81519}">
      <dgm:prSet phldrT="[Text]"/>
      <dgm:spPr/>
      <dgm:t>
        <a:bodyPr/>
        <a:lstStyle/>
        <a:p>
          <a:r>
            <a:rPr lang="en-US" dirty="0"/>
            <a:t>Breeding</a:t>
          </a:r>
        </a:p>
      </dgm:t>
    </dgm:pt>
    <dgm:pt modelId="{78C0824D-23A0-4AC7-A53F-1804DCC3AF45}" type="parTrans" cxnId="{E12A8FE7-4C46-453A-9187-88ADC28CFF34}">
      <dgm:prSet/>
      <dgm:spPr/>
      <dgm:t>
        <a:bodyPr/>
        <a:lstStyle/>
        <a:p>
          <a:endParaRPr lang="en-US"/>
        </a:p>
      </dgm:t>
    </dgm:pt>
    <dgm:pt modelId="{B7188CC5-F22F-4B9D-9146-0390EE24A967}" type="sibTrans" cxnId="{E12A8FE7-4C46-453A-9187-88ADC28CFF34}">
      <dgm:prSet/>
      <dgm:spPr/>
      <dgm:t>
        <a:bodyPr/>
        <a:lstStyle/>
        <a:p>
          <a:endParaRPr lang="en-US"/>
        </a:p>
      </dgm:t>
    </dgm:pt>
    <dgm:pt modelId="{3E12D88D-4522-4958-BE48-E48898A43162}">
      <dgm:prSet phldrT="[Text]"/>
      <dgm:spPr/>
      <dgm:t>
        <a:bodyPr/>
        <a:lstStyle/>
        <a:p>
          <a:r>
            <a:rPr lang="en-US" dirty="0"/>
            <a:t>Colony Expansion</a:t>
          </a:r>
        </a:p>
      </dgm:t>
    </dgm:pt>
    <dgm:pt modelId="{2B2C19B8-CABC-43C4-AE5A-BC2C32FFC747}" type="parTrans" cxnId="{B91773BA-1BC9-4781-8B93-4CC63EB4E455}">
      <dgm:prSet/>
      <dgm:spPr/>
      <dgm:t>
        <a:bodyPr/>
        <a:lstStyle/>
        <a:p>
          <a:endParaRPr lang="en-US"/>
        </a:p>
      </dgm:t>
    </dgm:pt>
    <dgm:pt modelId="{5817929E-3E54-4ACF-A000-AB7425422315}" type="sibTrans" cxnId="{B91773BA-1BC9-4781-8B93-4CC63EB4E455}">
      <dgm:prSet/>
      <dgm:spPr/>
      <dgm:t>
        <a:bodyPr/>
        <a:lstStyle/>
        <a:p>
          <a:endParaRPr lang="en-US"/>
        </a:p>
      </dgm:t>
    </dgm:pt>
    <dgm:pt modelId="{F9F019C8-0C6D-4E5B-8768-57CC835C7058}">
      <dgm:prSet phldrT="[Text]"/>
      <dgm:spPr>
        <a:solidFill>
          <a:schemeClr val="accent3"/>
        </a:solidFill>
      </dgm:spPr>
      <dgm:t>
        <a:bodyPr/>
        <a:lstStyle/>
        <a:p>
          <a:r>
            <a:rPr lang="en-US" dirty="0"/>
            <a:t>Characterization</a:t>
          </a:r>
        </a:p>
      </dgm:t>
    </dgm:pt>
    <dgm:pt modelId="{88273583-AF7D-4673-81A6-7E930A9B8902}" type="parTrans" cxnId="{341ED3B9-72ED-43CA-BA66-733495D0DEC1}">
      <dgm:prSet/>
      <dgm:spPr/>
      <dgm:t>
        <a:bodyPr/>
        <a:lstStyle/>
        <a:p>
          <a:endParaRPr lang="en-US"/>
        </a:p>
      </dgm:t>
    </dgm:pt>
    <dgm:pt modelId="{1E2D8600-957B-4462-9114-9BB6F1520EE4}" type="sibTrans" cxnId="{341ED3B9-72ED-43CA-BA66-733495D0DEC1}">
      <dgm:prSet/>
      <dgm:spPr/>
      <dgm:t>
        <a:bodyPr/>
        <a:lstStyle/>
        <a:p>
          <a:endParaRPr lang="en-US"/>
        </a:p>
      </dgm:t>
    </dgm:pt>
    <dgm:pt modelId="{A4EB5B16-E72B-4F47-9786-3D8F5A83B91E}">
      <dgm:prSet phldrT="[Text]"/>
      <dgm:spPr>
        <a:solidFill>
          <a:srgbClr val="C00000"/>
        </a:solidFill>
      </dgm:spPr>
      <dgm:t>
        <a:bodyPr/>
        <a:lstStyle/>
        <a:p>
          <a:r>
            <a:rPr lang="en-US" dirty="0"/>
            <a:t>Preclinical Studies</a:t>
          </a:r>
        </a:p>
      </dgm:t>
    </dgm:pt>
    <dgm:pt modelId="{F40DE0FF-8C6F-4B7B-B6D2-5AFA3A7581EB}" type="parTrans" cxnId="{BC38A344-0463-4269-BBC4-66ACECFF9D6A}">
      <dgm:prSet/>
      <dgm:spPr/>
      <dgm:t>
        <a:bodyPr/>
        <a:lstStyle/>
        <a:p>
          <a:endParaRPr lang="en-US"/>
        </a:p>
      </dgm:t>
    </dgm:pt>
    <dgm:pt modelId="{47CC5BD4-75B1-4614-B504-6CD892803339}" type="sibTrans" cxnId="{BC38A344-0463-4269-BBC4-66ACECFF9D6A}">
      <dgm:prSet/>
      <dgm:spPr/>
      <dgm:t>
        <a:bodyPr/>
        <a:lstStyle/>
        <a:p>
          <a:endParaRPr lang="en-US"/>
        </a:p>
      </dgm:t>
    </dgm:pt>
    <dgm:pt modelId="{A549AB65-9DAB-4692-91E0-9BC45A9B8006}" type="pres">
      <dgm:prSet presAssocID="{2997A7C9-A89C-4602-8B8B-B0F6F19324C3}" presName="CompostProcess" presStyleCnt="0">
        <dgm:presLayoutVars>
          <dgm:dir/>
          <dgm:resizeHandles val="exact"/>
        </dgm:presLayoutVars>
      </dgm:prSet>
      <dgm:spPr/>
    </dgm:pt>
    <dgm:pt modelId="{65B1A5D2-EBC1-4FB1-B01F-65CBA4146342}" type="pres">
      <dgm:prSet presAssocID="{2997A7C9-A89C-4602-8B8B-B0F6F19324C3}" presName="arrow" presStyleLbl="bgShp" presStyleIdx="0" presStyleCnt="1"/>
      <dgm:spPr/>
    </dgm:pt>
    <dgm:pt modelId="{E66F4922-4055-4425-A8E2-905EBEE18AE2}" type="pres">
      <dgm:prSet presAssocID="{2997A7C9-A89C-4602-8B8B-B0F6F19324C3}" presName="linearProcess" presStyleCnt="0"/>
      <dgm:spPr/>
    </dgm:pt>
    <dgm:pt modelId="{38A4D2CA-AA3B-4185-A8A9-DC080EF57A4F}" type="pres">
      <dgm:prSet presAssocID="{EE1BFD5C-8066-4E96-A35D-67F2736AA235}" presName="textNode" presStyleLbl="node1" presStyleIdx="0" presStyleCnt="5">
        <dgm:presLayoutVars>
          <dgm:bulletEnabled val="1"/>
        </dgm:presLayoutVars>
      </dgm:prSet>
      <dgm:spPr/>
    </dgm:pt>
    <dgm:pt modelId="{32E948BA-B505-459B-8121-538549B7D398}" type="pres">
      <dgm:prSet presAssocID="{78B0FC96-EC28-4DBF-BE9C-4C024661107B}" presName="sibTrans" presStyleCnt="0"/>
      <dgm:spPr/>
    </dgm:pt>
    <dgm:pt modelId="{E768178E-52D8-4634-94C7-37E54FCC83B7}" type="pres">
      <dgm:prSet presAssocID="{9C512D17-F6EE-4E10-A7DA-2C8429E81519}" presName="textNode" presStyleLbl="node1" presStyleIdx="1" presStyleCnt="5">
        <dgm:presLayoutVars>
          <dgm:bulletEnabled val="1"/>
        </dgm:presLayoutVars>
      </dgm:prSet>
      <dgm:spPr/>
    </dgm:pt>
    <dgm:pt modelId="{6E606D00-6DFC-40D4-A556-1488C3FA2C25}" type="pres">
      <dgm:prSet presAssocID="{B7188CC5-F22F-4B9D-9146-0390EE24A967}" presName="sibTrans" presStyleCnt="0"/>
      <dgm:spPr/>
    </dgm:pt>
    <dgm:pt modelId="{4E6FF109-40FE-49C2-9EEC-8E4B5B95A065}" type="pres">
      <dgm:prSet presAssocID="{3E12D88D-4522-4958-BE48-E48898A43162}" presName="textNode" presStyleLbl="node1" presStyleIdx="2" presStyleCnt="5">
        <dgm:presLayoutVars>
          <dgm:bulletEnabled val="1"/>
        </dgm:presLayoutVars>
      </dgm:prSet>
      <dgm:spPr/>
    </dgm:pt>
    <dgm:pt modelId="{BA28BE57-DD66-45BE-9830-BF826BCAC209}" type="pres">
      <dgm:prSet presAssocID="{5817929E-3E54-4ACF-A000-AB7425422315}" presName="sibTrans" presStyleCnt="0"/>
      <dgm:spPr/>
    </dgm:pt>
    <dgm:pt modelId="{9143BC4B-A6DB-410A-90BB-C0A5FB7EB88E}" type="pres">
      <dgm:prSet presAssocID="{F9F019C8-0C6D-4E5B-8768-57CC835C7058}" presName="textNode" presStyleLbl="node1" presStyleIdx="3" presStyleCnt="5">
        <dgm:presLayoutVars>
          <dgm:bulletEnabled val="1"/>
        </dgm:presLayoutVars>
      </dgm:prSet>
      <dgm:spPr/>
    </dgm:pt>
    <dgm:pt modelId="{DAEEDA79-A07E-472D-801D-7B4C23F7D700}" type="pres">
      <dgm:prSet presAssocID="{1E2D8600-957B-4462-9114-9BB6F1520EE4}" presName="sibTrans" presStyleCnt="0"/>
      <dgm:spPr/>
    </dgm:pt>
    <dgm:pt modelId="{6CC8F5BF-263D-4A1C-866B-20E299D451F0}" type="pres">
      <dgm:prSet presAssocID="{A4EB5B16-E72B-4F47-9786-3D8F5A83B91E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EC1A323-7B78-43F5-8916-E451F0CA9AFE}" type="presOf" srcId="{9C512D17-F6EE-4E10-A7DA-2C8429E81519}" destId="{E768178E-52D8-4634-94C7-37E54FCC83B7}" srcOrd="0" destOrd="0" presId="urn:microsoft.com/office/officeart/2005/8/layout/hProcess9"/>
    <dgm:cxn modelId="{BC38A344-0463-4269-BBC4-66ACECFF9D6A}" srcId="{2997A7C9-A89C-4602-8B8B-B0F6F19324C3}" destId="{A4EB5B16-E72B-4F47-9786-3D8F5A83B91E}" srcOrd="4" destOrd="0" parTransId="{F40DE0FF-8C6F-4B7B-B6D2-5AFA3A7581EB}" sibTransId="{47CC5BD4-75B1-4614-B504-6CD892803339}"/>
    <dgm:cxn modelId="{F2A1106F-34F9-40CB-833E-97A0AECD0E53}" type="presOf" srcId="{A4EB5B16-E72B-4F47-9786-3D8F5A83B91E}" destId="{6CC8F5BF-263D-4A1C-866B-20E299D451F0}" srcOrd="0" destOrd="0" presId="urn:microsoft.com/office/officeart/2005/8/layout/hProcess9"/>
    <dgm:cxn modelId="{EBF85B82-1900-4403-BF65-348DE830B6C1}" type="presOf" srcId="{2997A7C9-A89C-4602-8B8B-B0F6F19324C3}" destId="{A549AB65-9DAB-4692-91E0-9BC45A9B8006}" srcOrd="0" destOrd="0" presId="urn:microsoft.com/office/officeart/2005/8/layout/hProcess9"/>
    <dgm:cxn modelId="{D166198E-D096-4F57-9670-18BFA6152C67}" srcId="{2997A7C9-A89C-4602-8B8B-B0F6F19324C3}" destId="{EE1BFD5C-8066-4E96-A35D-67F2736AA235}" srcOrd="0" destOrd="0" parTransId="{9F9A8346-48A2-4ECA-BED5-7F06DF3EF146}" sibTransId="{78B0FC96-EC28-4DBF-BE9C-4C024661107B}"/>
    <dgm:cxn modelId="{341ED3B9-72ED-43CA-BA66-733495D0DEC1}" srcId="{2997A7C9-A89C-4602-8B8B-B0F6F19324C3}" destId="{F9F019C8-0C6D-4E5B-8768-57CC835C7058}" srcOrd="3" destOrd="0" parTransId="{88273583-AF7D-4673-81A6-7E930A9B8902}" sibTransId="{1E2D8600-957B-4462-9114-9BB6F1520EE4}"/>
    <dgm:cxn modelId="{B91773BA-1BC9-4781-8B93-4CC63EB4E455}" srcId="{2997A7C9-A89C-4602-8B8B-B0F6F19324C3}" destId="{3E12D88D-4522-4958-BE48-E48898A43162}" srcOrd="2" destOrd="0" parTransId="{2B2C19B8-CABC-43C4-AE5A-BC2C32FFC747}" sibTransId="{5817929E-3E54-4ACF-A000-AB7425422315}"/>
    <dgm:cxn modelId="{828418C9-A0D2-45B8-9455-728AF3FF6E30}" type="presOf" srcId="{EE1BFD5C-8066-4E96-A35D-67F2736AA235}" destId="{38A4D2CA-AA3B-4185-A8A9-DC080EF57A4F}" srcOrd="0" destOrd="0" presId="urn:microsoft.com/office/officeart/2005/8/layout/hProcess9"/>
    <dgm:cxn modelId="{16C324DB-8C86-4906-9588-0B41BBE87423}" type="presOf" srcId="{3E12D88D-4522-4958-BE48-E48898A43162}" destId="{4E6FF109-40FE-49C2-9EEC-8E4B5B95A065}" srcOrd="0" destOrd="0" presId="urn:microsoft.com/office/officeart/2005/8/layout/hProcess9"/>
    <dgm:cxn modelId="{E12A8FE7-4C46-453A-9187-88ADC28CFF34}" srcId="{2997A7C9-A89C-4602-8B8B-B0F6F19324C3}" destId="{9C512D17-F6EE-4E10-A7DA-2C8429E81519}" srcOrd="1" destOrd="0" parTransId="{78C0824D-23A0-4AC7-A53F-1804DCC3AF45}" sibTransId="{B7188CC5-F22F-4B9D-9146-0390EE24A967}"/>
    <dgm:cxn modelId="{BCB868F3-7319-417E-A703-FF31DA5CB035}" type="presOf" srcId="{F9F019C8-0C6D-4E5B-8768-57CC835C7058}" destId="{9143BC4B-A6DB-410A-90BB-C0A5FB7EB88E}" srcOrd="0" destOrd="0" presId="urn:microsoft.com/office/officeart/2005/8/layout/hProcess9"/>
    <dgm:cxn modelId="{AF3EE14D-3092-4CE1-8E4A-0190E6C8C06D}" type="presParOf" srcId="{A549AB65-9DAB-4692-91E0-9BC45A9B8006}" destId="{65B1A5D2-EBC1-4FB1-B01F-65CBA4146342}" srcOrd="0" destOrd="0" presId="urn:microsoft.com/office/officeart/2005/8/layout/hProcess9"/>
    <dgm:cxn modelId="{FB2344AD-E0FF-4590-8F7C-53A985E2AF8C}" type="presParOf" srcId="{A549AB65-9DAB-4692-91E0-9BC45A9B8006}" destId="{E66F4922-4055-4425-A8E2-905EBEE18AE2}" srcOrd="1" destOrd="0" presId="urn:microsoft.com/office/officeart/2005/8/layout/hProcess9"/>
    <dgm:cxn modelId="{59E6203F-FA5D-444B-AF80-E74D1048F6AE}" type="presParOf" srcId="{E66F4922-4055-4425-A8E2-905EBEE18AE2}" destId="{38A4D2CA-AA3B-4185-A8A9-DC080EF57A4F}" srcOrd="0" destOrd="0" presId="urn:microsoft.com/office/officeart/2005/8/layout/hProcess9"/>
    <dgm:cxn modelId="{A2C2EFBC-2700-436D-8123-F833B5A3FF82}" type="presParOf" srcId="{E66F4922-4055-4425-A8E2-905EBEE18AE2}" destId="{32E948BA-B505-459B-8121-538549B7D398}" srcOrd="1" destOrd="0" presId="urn:microsoft.com/office/officeart/2005/8/layout/hProcess9"/>
    <dgm:cxn modelId="{718AB04B-B393-49A4-8508-4D5F4A2CB7EB}" type="presParOf" srcId="{E66F4922-4055-4425-A8E2-905EBEE18AE2}" destId="{E768178E-52D8-4634-94C7-37E54FCC83B7}" srcOrd="2" destOrd="0" presId="urn:microsoft.com/office/officeart/2005/8/layout/hProcess9"/>
    <dgm:cxn modelId="{D0260D2D-719C-4431-8EEE-734D76CBEFC0}" type="presParOf" srcId="{E66F4922-4055-4425-A8E2-905EBEE18AE2}" destId="{6E606D00-6DFC-40D4-A556-1488C3FA2C25}" srcOrd="3" destOrd="0" presId="urn:microsoft.com/office/officeart/2005/8/layout/hProcess9"/>
    <dgm:cxn modelId="{DD674D89-FE4D-4235-A467-7AB25E1144AD}" type="presParOf" srcId="{E66F4922-4055-4425-A8E2-905EBEE18AE2}" destId="{4E6FF109-40FE-49C2-9EEC-8E4B5B95A065}" srcOrd="4" destOrd="0" presId="urn:microsoft.com/office/officeart/2005/8/layout/hProcess9"/>
    <dgm:cxn modelId="{E12EE925-9ADE-42F6-BFC2-70247EB9A316}" type="presParOf" srcId="{E66F4922-4055-4425-A8E2-905EBEE18AE2}" destId="{BA28BE57-DD66-45BE-9830-BF826BCAC209}" srcOrd="5" destOrd="0" presId="urn:microsoft.com/office/officeart/2005/8/layout/hProcess9"/>
    <dgm:cxn modelId="{B31253DC-D071-4E19-A4E2-54F248A1A10C}" type="presParOf" srcId="{E66F4922-4055-4425-A8E2-905EBEE18AE2}" destId="{9143BC4B-A6DB-410A-90BB-C0A5FB7EB88E}" srcOrd="6" destOrd="0" presId="urn:microsoft.com/office/officeart/2005/8/layout/hProcess9"/>
    <dgm:cxn modelId="{21FF3F9F-587A-427D-9EF6-7F0FAFCA8830}" type="presParOf" srcId="{E66F4922-4055-4425-A8E2-905EBEE18AE2}" destId="{DAEEDA79-A07E-472D-801D-7B4C23F7D700}" srcOrd="7" destOrd="0" presId="urn:microsoft.com/office/officeart/2005/8/layout/hProcess9"/>
    <dgm:cxn modelId="{209ED8BA-2CE2-4F03-B0C7-290E966965BD}" type="presParOf" srcId="{E66F4922-4055-4425-A8E2-905EBEE18AE2}" destId="{6CC8F5BF-263D-4A1C-866B-20E299D451F0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B1A5D2-EBC1-4FB1-B01F-65CBA4146342}">
      <dsp:nvSpPr>
        <dsp:cNvPr id="0" name=""/>
        <dsp:cNvSpPr/>
      </dsp:nvSpPr>
      <dsp:spPr>
        <a:xfrm>
          <a:off x="638649" y="0"/>
          <a:ext cx="7238029" cy="2192627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A4D2CA-AA3B-4185-A8A9-DC080EF57A4F}">
      <dsp:nvSpPr>
        <dsp:cNvPr id="0" name=""/>
        <dsp:cNvSpPr/>
      </dsp:nvSpPr>
      <dsp:spPr>
        <a:xfrm>
          <a:off x="5223" y="657788"/>
          <a:ext cx="1588048" cy="87705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Engineering</a:t>
          </a:r>
        </a:p>
      </dsp:txBody>
      <dsp:txXfrm>
        <a:off x="48037" y="700602"/>
        <a:ext cx="1502420" cy="791422"/>
      </dsp:txXfrm>
    </dsp:sp>
    <dsp:sp modelId="{E768178E-52D8-4634-94C7-37E54FCC83B7}">
      <dsp:nvSpPr>
        <dsp:cNvPr id="0" name=""/>
        <dsp:cNvSpPr/>
      </dsp:nvSpPr>
      <dsp:spPr>
        <a:xfrm>
          <a:off x="1734431" y="657788"/>
          <a:ext cx="1588048" cy="87705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Breeding</a:t>
          </a:r>
        </a:p>
      </dsp:txBody>
      <dsp:txXfrm>
        <a:off x="1777245" y="700602"/>
        <a:ext cx="1502420" cy="791422"/>
      </dsp:txXfrm>
    </dsp:sp>
    <dsp:sp modelId="{4E6FF109-40FE-49C2-9EEC-8E4B5B95A065}">
      <dsp:nvSpPr>
        <dsp:cNvPr id="0" name=""/>
        <dsp:cNvSpPr/>
      </dsp:nvSpPr>
      <dsp:spPr>
        <a:xfrm>
          <a:off x="3463640" y="657788"/>
          <a:ext cx="1588048" cy="87705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Colony Expansion</a:t>
          </a:r>
        </a:p>
      </dsp:txBody>
      <dsp:txXfrm>
        <a:off x="3506454" y="700602"/>
        <a:ext cx="1502420" cy="791422"/>
      </dsp:txXfrm>
    </dsp:sp>
    <dsp:sp modelId="{9143BC4B-A6DB-410A-90BB-C0A5FB7EB88E}">
      <dsp:nvSpPr>
        <dsp:cNvPr id="0" name=""/>
        <dsp:cNvSpPr/>
      </dsp:nvSpPr>
      <dsp:spPr>
        <a:xfrm>
          <a:off x="5192848" y="657788"/>
          <a:ext cx="1588048" cy="87705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Characterization</a:t>
          </a:r>
        </a:p>
      </dsp:txBody>
      <dsp:txXfrm>
        <a:off x="5235662" y="700602"/>
        <a:ext cx="1502420" cy="791422"/>
      </dsp:txXfrm>
    </dsp:sp>
    <dsp:sp modelId="{6CC8F5BF-263D-4A1C-866B-20E299D451F0}">
      <dsp:nvSpPr>
        <dsp:cNvPr id="0" name=""/>
        <dsp:cNvSpPr/>
      </dsp:nvSpPr>
      <dsp:spPr>
        <a:xfrm>
          <a:off x="6922057" y="657788"/>
          <a:ext cx="1588048" cy="87705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Preclinical Studies</a:t>
          </a:r>
        </a:p>
      </dsp:txBody>
      <dsp:txXfrm>
        <a:off x="6964871" y="700602"/>
        <a:ext cx="1502420" cy="7914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B1A5D2-EBC1-4FB1-B01F-65CBA4146342}">
      <dsp:nvSpPr>
        <dsp:cNvPr id="0" name=""/>
        <dsp:cNvSpPr/>
      </dsp:nvSpPr>
      <dsp:spPr>
        <a:xfrm>
          <a:off x="525033" y="0"/>
          <a:ext cx="5950382" cy="1329802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A4D2CA-AA3B-4185-A8A9-DC080EF57A4F}">
      <dsp:nvSpPr>
        <dsp:cNvPr id="0" name=""/>
        <dsp:cNvSpPr/>
      </dsp:nvSpPr>
      <dsp:spPr>
        <a:xfrm>
          <a:off x="437" y="398940"/>
          <a:ext cx="1325808" cy="531920"/>
        </a:xfrm>
        <a:prstGeom prst="roundRect">
          <a:avLst/>
        </a:prstGeom>
        <a:solidFill>
          <a:schemeClr val="accent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Engineering</a:t>
          </a:r>
        </a:p>
      </dsp:txBody>
      <dsp:txXfrm>
        <a:off x="26403" y="424906"/>
        <a:ext cx="1273876" cy="479988"/>
      </dsp:txXfrm>
    </dsp:sp>
    <dsp:sp modelId="{E768178E-52D8-4634-94C7-37E54FCC83B7}">
      <dsp:nvSpPr>
        <dsp:cNvPr id="0" name=""/>
        <dsp:cNvSpPr/>
      </dsp:nvSpPr>
      <dsp:spPr>
        <a:xfrm>
          <a:off x="1418879" y="398940"/>
          <a:ext cx="1325808" cy="531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Breeding</a:t>
          </a:r>
        </a:p>
      </dsp:txBody>
      <dsp:txXfrm>
        <a:off x="1444845" y="424906"/>
        <a:ext cx="1273876" cy="479988"/>
      </dsp:txXfrm>
    </dsp:sp>
    <dsp:sp modelId="{4E6FF109-40FE-49C2-9EEC-8E4B5B95A065}">
      <dsp:nvSpPr>
        <dsp:cNvPr id="0" name=""/>
        <dsp:cNvSpPr/>
      </dsp:nvSpPr>
      <dsp:spPr>
        <a:xfrm>
          <a:off x="2837320" y="398940"/>
          <a:ext cx="1325808" cy="531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Colony Expansion</a:t>
          </a:r>
        </a:p>
      </dsp:txBody>
      <dsp:txXfrm>
        <a:off x="2863286" y="424906"/>
        <a:ext cx="1273876" cy="479988"/>
      </dsp:txXfrm>
    </dsp:sp>
    <dsp:sp modelId="{9143BC4B-A6DB-410A-90BB-C0A5FB7EB88E}">
      <dsp:nvSpPr>
        <dsp:cNvPr id="0" name=""/>
        <dsp:cNvSpPr/>
      </dsp:nvSpPr>
      <dsp:spPr>
        <a:xfrm>
          <a:off x="4255762" y="398940"/>
          <a:ext cx="1325808" cy="531920"/>
        </a:xfrm>
        <a:prstGeom prst="roundRect">
          <a:avLst/>
        </a:prstGeom>
        <a:solidFill>
          <a:srgbClr val="C0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Characterization</a:t>
          </a:r>
        </a:p>
      </dsp:txBody>
      <dsp:txXfrm>
        <a:off x="4281728" y="424906"/>
        <a:ext cx="1273876" cy="479988"/>
      </dsp:txXfrm>
    </dsp:sp>
    <dsp:sp modelId="{6CC8F5BF-263D-4A1C-866B-20E299D451F0}">
      <dsp:nvSpPr>
        <dsp:cNvPr id="0" name=""/>
        <dsp:cNvSpPr/>
      </dsp:nvSpPr>
      <dsp:spPr>
        <a:xfrm>
          <a:off x="5674203" y="398940"/>
          <a:ext cx="1325808" cy="531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Preclinical Studies</a:t>
          </a:r>
        </a:p>
      </dsp:txBody>
      <dsp:txXfrm>
        <a:off x="5700169" y="424906"/>
        <a:ext cx="1273876" cy="4799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B1A5D2-EBC1-4FB1-B01F-65CBA4146342}">
      <dsp:nvSpPr>
        <dsp:cNvPr id="0" name=""/>
        <dsp:cNvSpPr/>
      </dsp:nvSpPr>
      <dsp:spPr>
        <a:xfrm>
          <a:off x="525033" y="0"/>
          <a:ext cx="5950382" cy="1329802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A4D2CA-AA3B-4185-A8A9-DC080EF57A4F}">
      <dsp:nvSpPr>
        <dsp:cNvPr id="0" name=""/>
        <dsp:cNvSpPr/>
      </dsp:nvSpPr>
      <dsp:spPr>
        <a:xfrm>
          <a:off x="437" y="398940"/>
          <a:ext cx="1325808" cy="531920"/>
        </a:xfrm>
        <a:prstGeom prst="roundRect">
          <a:avLst/>
        </a:prstGeom>
        <a:solidFill>
          <a:schemeClr val="accent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Engineering</a:t>
          </a:r>
        </a:p>
      </dsp:txBody>
      <dsp:txXfrm>
        <a:off x="26403" y="424906"/>
        <a:ext cx="1273876" cy="479988"/>
      </dsp:txXfrm>
    </dsp:sp>
    <dsp:sp modelId="{E768178E-52D8-4634-94C7-37E54FCC83B7}">
      <dsp:nvSpPr>
        <dsp:cNvPr id="0" name=""/>
        <dsp:cNvSpPr/>
      </dsp:nvSpPr>
      <dsp:spPr>
        <a:xfrm>
          <a:off x="1418879" y="398940"/>
          <a:ext cx="1325808" cy="531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Breeding</a:t>
          </a:r>
        </a:p>
      </dsp:txBody>
      <dsp:txXfrm>
        <a:off x="1444845" y="424906"/>
        <a:ext cx="1273876" cy="479988"/>
      </dsp:txXfrm>
    </dsp:sp>
    <dsp:sp modelId="{4E6FF109-40FE-49C2-9EEC-8E4B5B95A065}">
      <dsp:nvSpPr>
        <dsp:cNvPr id="0" name=""/>
        <dsp:cNvSpPr/>
      </dsp:nvSpPr>
      <dsp:spPr>
        <a:xfrm>
          <a:off x="2837320" y="398940"/>
          <a:ext cx="1325808" cy="531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Colony Expansion</a:t>
          </a:r>
        </a:p>
      </dsp:txBody>
      <dsp:txXfrm>
        <a:off x="2863286" y="424906"/>
        <a:ext cx="1273876" cy="479988"/>
      </dsp:txXfrm>
    </dsp:sp>
    <dsp:sp modelId="{9143BC4B-A6DB-410A-90BB-C0A5FB7EB88E}">
      <dsp:nvSpPr>
        <dsp:cNvPr id="0" name=""/>
        <dsp:cNvSpPr/>
      </dsp:nvSpPr>
      <dsp:spPr>
        <a:xfrm>
          <a:off x="4255762" y="398940"/>
          <a:ext cx="1325808" cy="531920"/>
        </a:xfrm>
        <a:prstGeom prst="roundRect">
          <a:avLst/>
        </a:prstGeom>
        <a:solidFill>
          <a:schemeClr val="accent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Characterization</a:t>
          </a:r>
        </a:p>
      </dsp:txBody>
      <dsp:txXfrm>
        <a:off x="4281728" y="424906"/>
        <a:ext cx="1273876" cy="479988"/>
      </dsp:txXfrm>
    </dsp:sp>
    <dsp:sp modelId="{6CC8F5BF-263D-4A1C-866B-20E299D451F0}">
      <dsp:nvSpPr>
        <dsp:cNvPr id="0" name=""/>
        <dsp:cNvSpPr/>
      </dsp:nvSpPr>
      <dsp:spPr>
        <a:xfrm>
          <a:off x="5674203" y="398940"/>
          <a:ext cx="1325808" cy="531920"/>
        </a:xfrm>
        <a:prstGeom prst="roundRect">
          <a:avLst/>
        </a:prstGeom>
        <a:solidFill>
          <a:srgbClr val="C0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Preclinical Studies</a:t>
          </a:r>
        </a:p>
      </dsp:txBody>
      <dsp:txXfrm>
        <a:off x="5700169" y="424906"/>
        <a:ext cx="1273876" cy="4799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5DD7C-F599-F64B-8B72-0A9E5AD7D51F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7C323-E731-334A-84A5-9052BDA3CB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084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07C323-E731-334A-84A5-9052BDA3CBF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453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07C323-E731-334A-84A5-9052BDA3CBF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312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07C323-E731-334A-84A5-9052BDA3CBF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230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7B828-D113-B007-F745-78E50A483E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C071A7-1747-C2B3-516C-3EB3D8F2F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8BCB5-86BA-8255-493F-3E1884DCC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2DB389-8EAE-A684-9533-4506D8871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4104E3-6FD9-BEB4-AF57-6DD829A19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5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5A7E-BAF0-9C59-658E-077FB6D9E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13354-BBF3-F3BE-DE83-050C16667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47F2A4-7B7F-418C-7079-1B29953D9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BDB2F-B18F-4867-8629-D77371031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627A76-52E0-1CDE-FB37-925C81885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14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BBE9B-B40E-6117-1CB8-0945BBA5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873E48-CC0B-8D7A-8396-1C98D1DE59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7DAED-4759-4590-1B75-AADE23159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97CE70-141F-4DC1-25D3-1B05EE9E9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B9FDB-DA52-93B6-4DB0-CB6D11C6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767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51236-80A0-AC36-A29D-0A5680DF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FC157-C0F9-B1A5-6223-6F2E73C13A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08D98E-4762-08FC-6D60-0D17B710E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443723-09C5-461F-4433-0ACC4F03B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9CDDE8-3BEE-9525-E784-86461DD6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3634A7-5301-069D-7785-7E38AE4B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89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69C8A-1EE0-D070-55A1-B16272D3C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9248E4-F35D-0BFC-BA81-1CEF7BA2CB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8D0D2F-063D-828A-D853-1AC2F1463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48B8B5-FFEB-A0E8-32C9-DEC375BFCE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CBC6E9-42E6-D85D-C5CA-0C7BBD8149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A75D07-7B36-2EE8-4451-57F2E93E7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15111C-8C2D-3D52-94EA-9B175694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14616C-0C58-8956-AB7D-D1F70AD79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68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B2E07-EE44-008E-BD77-ECE6B95FE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046A2D-76F7-7E51-DFF8-335B93953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EB33E6-4BED-BE63-2E2C-A0036EAA9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C03A7B-B34D-4523-1427-11ACE9EFD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54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718EF6-26FF-DF33-97A7-60F3881D0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395459-529F-9F5D-1CBE-FB2AE580E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80A383-4B32-D463-CFE6-7D24DB09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36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001AB-DE3E-16CE-6DF5-B045DD02F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49FA1-0DC6-0F4D-DF6F-C0858718F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ADE294-B0B5-D489-1904-98C493E4D5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E3639-45E8-5BF1-46DE-5B3753E75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4473FA-0692-159D-6770-9D40C45E9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54EA1-D7D0-4E3F-234D-3E0755838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725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E3427-C157-EFBD-2149-7C1D3C752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7D5925-AFF9-30E7-CF2B-678F9E7276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A7A776-4F8F-06EB-8E71-A6A60422C5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9C56EC-C3DD-3CE6-0260-7155A24C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ED7CB-2C01-D0BB-C963-FBBA04FBB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E248D7-76AD-5F86-EBF3-F680560F6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507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D0091-0D5B-B456-B5CC-273F70BB5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415254-26B0-E164-F543-B278E5CAB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99F83B-E12A-0D52-AE28-3C4115F5C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592DB-E64F-D39A-E6EB-AF85CAF15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07257-670A-BE7E-11CF-599FE8542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34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69FE16-1F7D-46CF-A162-AEB90D0C1B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ABE35F-4919-36B3-32AE-1C4DC41BBF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B21FDA-4BE3-9C15-1455-E3DC7061A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434D5F-D23B-DBD3-E873-CDCD375BD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2F1825-33EA-1560-4CF5-2B84EC9C3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93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547096-9250-4696-BFA2-36FFFCA47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DBC9B2-6D37-F567-A6E8-9ECBEE509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39E96-4C89-1016-26D6-7476498C50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977AE-2090-2A08-8BBC-F3CFA192D8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40B38C-71EF-1CDA-70D9-5DBC12915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112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sv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8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svg"/><Relationship Id="rId5" Type="http://schemas.openxmlformats.org/officeDocument/2006/relationships/image" Target="../media/image28.svg"/><Relationship Id="rId4" Type="http://schemas.openxmlformats.org/officeDocument/2006/relationships/image" Target="../media/image27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emf"/><Relationship Id="rId5" Type="http://schemas.openxmlformats.org/officeDocument/2006/relationships/image" Target="../media/image4.emf"/><Relationship Id="rId4" Type="http://schemas.openxmlformats.org/officeDocument/2006/relationships/image" Target="../media/image3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9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svg"/><Relationship Id="rId5" Type="http://schemas.openxmlformats.org/officeDocument/2006/relationships/image" Target="../media/image27.sv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13" Type="http://schemas.openxmlformats.org/officeDocument/2006/relationships/image" Target="../media/image45.pn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12" Type="http://schemas.openxmlformats.org/officeDocument/2006/relationships/image" Target="../media/image44.png"/><Relationship Id="rId2" Type="http://schemas.openxmlformats.org/officeDocument/2006/relationships/image" Target="../media/image7.png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11" Type="http://schemas.openxmlformats.org/officeDocument/2006/relationships/image" Target="../media/image43.svg"/><Relationship Id="rId5" Type="http://schemas.openxmlformats.org/officeDocument/2006/relationships/image" Target="../media/image37.jpeg"/><Relationship Id="rId15" Type="http://schemas.openxmlformats.org/officeDocument/2006/relationships/image" Target="../media/image47.png"/><Relationship Id="rId10" Type="http://schemas.openxmlformats.org/officeDocument/2006/relationships/image" Target="../media/image42.svg"/><Relationship Id="rId4" Type="http://schemas.openxmlformats.org/officeDocument/2006/relationships/image" Target="../media/image36.jpeg"/><Relationship Id="rId9" Type="http://schemas.openxmlformats.org/officeDocument/2006/relationships/image" Target="../media/image41.svg"/><Relationship Id="rId1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53.svg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5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51.svg"/><Relationship Id="rId5" Type="http://schemas.openxmlformats.org/officeDocument/2006/relationships/diagramLayout" Target="../diagrams/layout1.xml"/><Relationship Id="rId10" Type="http://schemas.openxmlformats.org/officeDocument/2006/relationships/image" Target="../media/image50.svg"/><Relationship Id="rId4" Type="http://schemas.openxmlformats.org/officeDocument/2006/relationships/diagramData" Target="../diagrams/data1.xml"/><Relationship Id="rId9" Type="http://schemas.openxmlformats.org/officeDocument/2006/relationships/image" Target="../media/image49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hyperlink" Target="mailto:raredisease@jax.or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hyperlink" Target="https://resources.jax.org/jax-on-demand" TargetMode="External"/><Relationship Id="rId4" Type="http://schemas.openxmlformats.org/officeDocument/2006/relationships/hyperlink" Target="https://www.jax.org/education-and-learning/course-and-conferences/minicours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1C8EA-9DBB-CCA6-7E08-F3428D161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96A5C49-8611-EA87-2D4E-BBD652BB3DE5}"/>
              </a:ext>
            </a:extLst>
          </p:cNvPr>
          <p:cNvCxnSpPr>
            <a:cxnSpLocks/>
          </p:cNvCxnSpPr>
          <p:nvPr/>
        </p:nvCxnSpPr>
        <p:spPr>
          <a:xfrm>
            <a:off x="4279349" y="1611695"/>
            <a:ext cx="0" cy="3291840"/>
          </a:xfrm>
          <a:prstGeom prst="line">
            <a:avLst/>
          </a:prstGeom>
          <a:ln>
            <a:solidFill>
              <a:srgbClr val="7FB0D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0008563B-56C4-8874-4263-7E93D3249B39}"/>
              </a:ext>
            </a:extLst>
          </p:cNvPr>
          <p:cNvGrpSpPr>
            <a:grpSpLocks noChangeAspect="1"/>
          </p:cNvGrpSpPr>
          <p:nvPr/>
        </p:nvGrpSpPr>
        <p:grpSpPr>
          <a:xfrm>
            <a:off x="846266" y="1931735"/>
            <a:ext cx="2853698" cy="2651760"/>
            <a:chOff x="906449" y="2090947"/>
            <a:chExt cx="2810246" cy="261138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56CCF09B-A7D3-FC86-02A8-86BCCA5681BE}"/>
                </a:ext>
              </a:extLst>
            </p:cNvPr>
            <p:cNvGrpSpPr/>
            <p:nvPr/>
          </p:nvGrpSpPr>
          <p:grpSpPr>
            <a:xfrm>
              <a:off x="2257994" y="2090947"/>
              <a:ext cx="1458701" cy="1645920"/>
              <a:chOff x="2257994" y="2090947"/>
              <a:chExt cx="1458701" cy="1645920"/>
            </a:xfrm>
          </p:grpSpPr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5CE2ADE8-E3BE-D480-3A37-E1C891D9AC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l="-1530" t="536" r="-621" b="316"/>
              <a:stretch/>
            </p:blipFill>
            <p:spPr>
              <a:xfrm>
                <a:off x="2257994" y="2090947"/>
                <a:ext cx="1458701" cy="1645920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AED0145D-BEEE-EF2A-F1DF-37C4F31C60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lum contrast="20000"/>
              </a:blip>
              <a:stretch>
                <a:fillRect/>
              </a:stretch>
            </p:blipFill>
            <p:spPr>
              <a:xfrm>
                <a:off x="2467279" y="2319547"/>
                <a:ext cx="1040130" cy="1188720"/>
              </a:xfrm>
              <a:prstGeom prst="rect">
                <a:avLst/>
              </a:prstGeom>
            </p:spPr>
          </p:pic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3B72B03-ED83-9250-DA57-B0CB9DAB6A83}"/>
                </a:ext>
              </a:extLst>
            </p:cNvPr>
            <p:cNvGrpSpPr/>
            <p:nvPr/>
          </p:nvGrpSpPr>
          <p:grpSpPr>
            <a:xfrm>
              <a:off x="1683089" y="3422169"/>
              <a:ext cx="1117886" cy="1280160"/>
              <a:chOff x="1683089" y="3422169"/>
              <a:chExt cx="1117886" cy="1280160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4AFAF887-378D-B626-6728-76248098EE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83089" y="3422169"/>
                <a:ext cx="1117886" cy="1280160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26D6F78B-3943-EE99-3055-302B2E9CD1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21132968">
                <a:off x="2001240" y="3692157"/>
                <a:ext cx="654517" cy="731520"/>
              </a:xfrm>
              <a:prstGeom prst="rect">
                <a:avLst/>
              </a:prstGeom>
            </p:spPr>
          </p:pic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9F44B709-0AF1-D7B3-AE04-C7DA6727D3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20000" contrast="-20000"/>
              </a:blip>
              <a:stretch>
                <a:fillRect/>
              </a:stretch>
            </p:blipFill>
            <p:spPr>
              <a:xfrm rot="1971218">
                <a:off x="2085653" y="3852467"/>
                <a:ext cx="409073" cy="457200"/>
              </a:xfrm>
              <a:prstGeom prst="rect">
                <a:avLst/>
              </a:prstGeom>
            </p:spPr>
          </p:pic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A20409B-423B-D951-3068-0E0C77719DB0}"/>
                </a:ext>
              </a:extLst>
            </p:cNvPr>
            <p:cNvGrpSpPr/>
            <p:nvPr/>
          </p:nvGrpSpPr>
          <p:grpSpPr>
            <a:xfrm>
              <a:off x="906449" y="2243057"/>
              <a:ext cx="1271453" cy="1463040"/>
              <a:chOff x="906449" y="2243057"/>
              <a:chExt cx="1271453" cy="1463040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4F79B9A2-9E8C-EB45-0374-5C1374D310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06449" y="2243057"/>
                <a:ext cx="1271453" cy="1463040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F6F9A98B-BDFD-94D5-7C52-F6AE472375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66476" y="2563097"/>
                <a:ext cx="751398" cy="822960"/>
              </a:xfrm>
              <a:prstGeom prst="rect">
                <a:avLst/>
              </a:prstGeom>
            </p:spPr>
          </p:pic>
        </p:grpSp>
      </p:grpSp>
      <p:pic>
        <p:nvPicPr>
          <p:cNvPr id="19" name="Picture 18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6A97B12E-4D04-8051-D235-26A3F23E963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7FBBAB-6ABD-5533-4942-24FFBB64AEF9}"/>
              </a:ext>
            </a:extLst>
          </p:cNvPr>
          <p:cNvSpPr txBox="1"/>
          <p:nvPr/>
        </p:nvSpPr>
        <p:spPr>
          <a:xfrm>
            <a:off x="4177431" y="1931735"/>
            <a:ext cx="82234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>
                <a:solidFill>
                  <a:srgbClr val="0F5669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Do I have the right models to advance my therapeutic development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D9A36CF-C499-2BCC-3A2A-89C8281FD003}"/>
              </a:ext>
            </a:extLst>
          </p:cNvPr>
          <p:cNvSpPr txBox="1"/>
          <p:nvPr/>
        </p:nvSpPr>
        <p:spPr>
          <a:xfrm>
            <a:off x="9770568" y="647037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B5652F0-3A26-5EA9-5CFE-A0CEED75D038}"/>
              </a:ext>
            </a:extLst>
          </p:cNvPr>
          <p:cNvSpPr txBox="1"/>
          <p:nvPr/>
        </p:nvSpPr>
        <p:spPr>
          <a:xfrm>
            <a:off x="4139042" y="4064270"/>
            <a:ext cx="82618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0F5669"/>
                </a:solidFill>
              </a:rPr>
              <a:t>Dana Layo-Carris, PhD</a:t>
            </a:r>
          </a:p>
          <a:p>
            <a:pPr algn="ctr"/>
            <a:r>
              <a:rPr lang="en-US" sz="2400" dirty="0">
                <a:solidFill>
                  <a:srgbClr val="0F5669"/>
                </a:solidFill>
              </a:rPr>
              <a:t>Rare Disease Translational Center, The Jackson Laboratory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0B17985-FC63-8251-0FE4-CDCC964B3DAF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261797" y="95467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896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CA0A28-8E71-3242-C307-00370D8A2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2ACF734B-946D-04CC-11EC-A7F7DDEC61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91653BD-5122-9711-C2BB-8B93FCD18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 a Tool Box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7F9A6CC-2F1D-929B-0EA5-8539445E6699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0724BED6-B8F8-2FC2-5F93-4155E1A74AA7}"/>
              </a:ext>
            </a:extLst>
          </p:cNvPr>
          <p:cNvGrpSpPr/>
          <p:nvPr/>
        </p:nvGrpSpPr>
        <p:grpSpPr>
          <a:xfrm>
            <a:off x="942085" y="1613185"/>
            <a:ext cx="10135084" cy="3655293"/>
            <a:chOff x="354168" y="1385647"/>
            <a:chExt cx="10135084" cy="365529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873C4B5-AA1E-401B-01FF-218EB0F528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54168" y="1385647"/>
              <a:ext cx="10135084" cy="3356558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5C7B2E8-DA67-2959-DA5B-34CA2E0FC4CA}"/>
                </a:ext>
              </a:extLst>
            </p:cNvPr>
            <p:cNvSpPr txBox="1"/>
            <p:nvPr/>
          </p:nvSpPr>
          <p:spPr>
            <a:xfrm>
              <a:off x="812637" y="3703716"/>
              <a:ext cx="177963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solidFill>
                    <a:prstClr val="black"/>
                  </a:solidFill>
                  <a:latin typeface="Calibri" panose="020F0502020204030204"/>
                </a:rPr>
                <a:t>Identified patient variants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49595A0-D352-6E5E-7A42-FDB9146BB753}"/>
                </a:ext>
              </a:extLst>
            </p:cNvPr>
            <p:cNvSpPr txBox="1"/>
            <p:nvPr/>
          </p:nvSpPr>
          <p:spPr>
            <a:xfrm>
              <a:off x="2556026" y="3717501"/>
              <a:ext cx="197432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solidFill>
                    <a:prstClr val="black"/>
                  </a:solidFill>
                  <a:latin typeface="Calibri" panose="020F0502020204030204"/>
                </a:rPr>
                <a:t>Anticipate  genetic therapy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1AE4C54-CA2C-3C60-1D08-907F18BF5141}"/>
                </a:ext>
              </a:extLst>
            </p:cNvPr>
            <p:cNvSpPr txBox="1"/>
            <p:nvPr/>
          </p:nvSpPr>
          <p:spPr>
            <a:xfrm>
              <a:off x="4335665" y="3703716"/>
              <a:ext cx="20908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solidFill>
                    <a:prstClr val="black"/>
                  </a:solidFill>
                  <a:latin typeface="Calibri" panose="020F0502020204030204"/>
                </a:rPr>
                <a:t>Engineer the mouse model /cell lines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2570C73-CF3C-FCF2-4A8D-3386C336A9CB}"/>
                </a:ext>
              </a:extLst>
            </p:cNvPr>
            <p:cNvSpPr txBox="1"/>
            <p:nvPr/>
          </p:nvSpPr>
          <p:spPr>
            <a:xfrm>
              <a:off x="6281821" y="3719200"/>
              <a:ext cx="193500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solidFill>
                    <a:prstClr val="black"/>
                  </a:solidFill>
                  <a:latin typeface="Calibri" panose="020F0502020204030204"/>
                </a:rPr>
                <a:t>Phenotype and test therapeutics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8061F09-6E14-1527-E904-DA5731BEEFEF}"/>
                </a:ext>
              </a:extLst>
            </p:cNvPr>
            <p:cNvSpPr txBox="1"/>
            <p:nvPr/>
          </p:nvSpPr>
          <p:spPr>
            <a:xfrm>
              <a:off x="8169891" y="3717501"/>
              <a:ext cx="2272424" cy="13234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solidFill>
                    <a:prstClr val="black"/>
                  </a:solidFill>
                  <a:latin typeface="Calibri" panose="020F0502020204030204"/>
                </a:rPr>
                <a:t>Preclinical data supports investigational new drug (IND)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8C503EFA-E3EB-ED5F-F54A-6D710DAB439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261797" y="954673"/>
            <a:ext cx="879286" cy="50646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C8E7250-C35E-3338-2E93-8683DF6FFD89}"/>
              </a:ext>
            </a:extLst>
          </p:cNvPr>
          <p:cNvSpPr txBox="1"/>
          <p:nvPr/>
        </p:nvSpPr>
        <p:spPr>
          <a:xfrm>
            <a:off x="9770568" y="647037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</p:spTree>
    <p:extLst>
      <p:ext uri="{BB962C8B-B14F-4D97-AF65-F5344CB8AC3E}">
        <p14:creationId xmlns:p14="http://schemas.microsoft.com/office/powerpoint/2010/main" val="2891772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F9550-2C95-6A75-47C4-FD305B3548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6571F1FA-9898-EAC5-4906-EC7433DB911E}"/>
              </a:ext>
            </a:extLst>
          </p:cNvPr>
          <p:cNvGrpSpPr/>
          <p:nvPr/>
        </p:nvGrpSpPr>
        <p:grpSpPr>
          <a:xfrm>
            <a:off x="0" y="5799828"/>
            <a:ext cx="12192000" cy="1142396"/>
            <a:chOff x="483761" y="4337812"/>
            <a:chExt cx="9368161" cy="8763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DC499C4-FD0E-DDCB-1331-B85F1E740F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34209" y="4337812"/>
              <a:ext cx="4617713" cy="876354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22D6383-EACD-0ED3-5123-C90AEFE399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3761" y="4337812"/>
              <a:ext cx="4617713" cy="876354"/>
            </a:xfrm>
            <a:prstGeom prst="rect">
              <a:avLst/>
            </a:prstGeom>
          </p:spPr>
        </p:pic>
      </p:grpSp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B7DEE1CA-C937-6FCD-0910-3531FDB1144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2B418ED-B7AA-251F-BF49-92CCA9BEE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goal of this workshop?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5A80024-69A7-0D75-F161-01A2141240F7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Content Placeholder 4">
            <a:extLst>
              <a:ext uri="{FF2B5EF4-FFF2-40B4-BE49-F238E27FC236}">
                <a16:creationId xmlns:a16="http://schemas.microsoft.com/office/drawing/2014/main" id="{C1B09F3E-5676-5AB7-B133-77343A0172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3855721"/>
              </p:ext>
              <p:ext uri="{E7BDC344-281C-4309-B0C6-D0EE65EED2A8}">
                <p202:designPr xmlns:p202="http://schemas.microsoft.com/office/powerpoint/2020/02/main">
                  <p202:designTagLst>
                    <p202:designTag name="ARCH:1:CLS" val="StackedSequentialRowTable"/>
                  </p202:designTagLst>
                </p202:designPr>
              </p:ext>
            </p:extLst>
          </p:nvPr>
        </p:nvGraphicFramePr>
        <p:xfrm>
          <a:off x="725438" y="1627593"/>
          <a:ext cx="10741123" cy="3234339"/>
        </p:xfrm>
        <a:graphic>
          <a:graphicData uri="http://schemas.openxmlformats.org/drawingml/2006/table">
            <a:tbl>
              <a:tblPr bandRow="1">
                <a:noFill/>
                <a:tableStyleId>{5C22544A-7EE6-4342-B048-85BDC9FD1C3A}</a:tableStyleId>
              </a:tblPr>
              <a:tblGrid>
                <a:gridCol w="10741123">
                  <a:extLst>
                    <a:ext uri="{9D8B030D-6E8A-4147-A177-3AD203B41FA5}">
                      <a16:colId xmlns:a16="http://schemas.microsoft.com/office/drawing/2014/main" val="4138026218"/>
                    </a:ext>
                  </a:extLst>
                </a:gridCol>
              </a:tblGrid>
              <a:tr h="764354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High-level overview of rare disease models</a:t>
                      </a:r>
                    </a:p>
                  </a:txBody>
                  <a:tcPr marL="131282" marR="131282" marT="131282" marB="13128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2673547"/>
                  </a:ext>
                </a:extLst>
              </a:tr>
              <a:tr h="84297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Goal: Identify which questions need to be asked </a:t>
                      </a:r>
                    </a:p>
                  </a:txBody>
                  <a:tcPr marL="131282" marR="131282" marT="131282" marB="13128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8196629"/>
                  </a:ext>
                </a:extLst>
              </a:tr>
              <a:tr h="764354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There is no single “right” model for any given disorder</a:t>
                      </a:r>
                    </a:p>
                  </a:txBody>
                  <a:tcPr marL="131282" marR="131282" marT="131282" marB="13128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097120"/>
                  </a:ext>
                </a:extLst>
              </a:tr>
              <a:tr h="862661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Models are tools – each one answers different questions</a:t>
                      </a:r>
                    </a:p>
                  </a:txBody>
                  <a:tcPr marL="131282" marR="131282" marT="131282" marB="13128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4137258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3FF9C90-EF9E-4C3F-7521-1BC59759214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37356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35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15E8D-59BA-1FC2-36D4-4C915B668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5AD76AB6-3022-FFD1-A2C8-EECC8EBB7E2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E96D0BB-4113-B3F9-7FA5-19C9BA26D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 can help us answer: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86B286F-D32E-A1EA-C0B8-A2DBFBE78865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Graphic 2" descr="Mental Health outline">
            <a:extLst>
              <a:ext uri="{FF2B5EF4-FFF2-40B4-BE49-F238E27FC236}">
                <a16:creationId xmlns:a16="http://schemas.microsoft.com/office/drawing/2014/main" id="{195DDD29-11E3-E649-4E13-ED3543F90CF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195" y="1784193"/>
            <a:ext cx="1644806" cy="16448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C446FD3-E11A-5DF5-35E4-16A8C1AF2F24}"/>
              </a:ext>
            </a:extLst>
          </p:cNvPr>
          <p:cNvSpPr txBox="1"/>
          <p:nvPr/>
        </p:nvSpPr>
        <p:spPr>
          <a:xfrm>
            <a:off x="1774901" y="2283430"/>
            <a:ext cx="36891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does this gene do in our body? </a:t>
            </a:r>
          </a:p>
        </p:txBody>
      </p:sp>
      <p:pic>
        <p:nvPicPr>
          <p:cNvPr id="7" name="Graphic 6" descr="DNA with solid fill">
            <a:extLst>
              <a:ext uri="{FF2B5EF4-FFF2-40B4-BE49-F238E27FC236}">
                <a16:creationId xmlns:a16="http://schemas.microsoft.com/office/drawing/2014/main" id="{7C856F3C-3AEA-6601-4FD7-CFE7C26BEF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67036" y="1927301"/>
            <a:ext cx="1358591" cy="135859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3482AC7-D011-1108-43B2-9B7DD1C9FE26}"/>
              </a:ext>
            </a:extLst>
          </p:cNvPr>
          <p:cNvSpPr txBox="1"/>
          <p:nvPr/>
        </p:nvSpPr>
        <p:spPr>
          <a:xfrm>
            <a:off x="6963937" y="2283430"/>
            <a:ext cx="36891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variants in the gene change its function? </a:t>
            </a:r>
          </a:p>
        </p:txBody>
      </p:sp>
      <p:pic>
        <p:nvPicPr>
          <p:cNvPr id="12" name="Graphic 11" descr="Hospital with solid fill">
            <a:extLst>
              <a:ext uri="{FF2B5EF4-FFF2-40B4-BE49-F238E27FC236}">
                <a16:creationId xmlns:a16="http://schemas.microsoft.com/office/drawing/2014/main" id="{383268A4-97E6-4345-B7A7-D6B4C96FE3A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986773" y="4066738"/>
            <a:ext cx="1487760" cy="14877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47DB1F2-9CEA-87F8-0609-D76712D7FECF}"/>
              </a:ext>
            </a:extLst>
          </p:cNvPr>
          <p:cNvSpPr txBox="1"/>
          <p:nvPr/>
        </p:nvSpPr>
        <p:spPr>
          <a:xfrm>
            <a:off x="3619499" y="4066738"/>
            <a:ext cx="62112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we treat the genetic disorder?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types of therapeutics are feasible?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therapeutic effective?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best therapeutic dose?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is the best time to deliver the therapeutic?</a:t>
            </a:r>
          </a:p>
          <a:p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*Critical components of an IND application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E567AF5-E61E-B1A7-4AD7-62A758B3919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B577B11E-9F3C-47BD-D951-446EB03067A9}"/>
              </a:ext>
            </a:extLst>
          </p:cNvPr>
          <p:cNvSpPr txBox="1"/>
          <p:nvPr/>
        </p:nvSpPr>
        <p:spPr>
          <a:xfrm>
            <a:off x="9770568" y="647037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</p:spTree>
    <p:extLst>
      <p:ext uri="{BB962C8B-B14F-4D97-AF65-F5344CB8AC3E}">
        <p14:creationId xmlns:p14="http://schemas.microsoft.com/office/powerpoint/2010/main" val="2406306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A0EB7-3B54-94E9-D919-A65C180A3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3452192-9D92-EA81-829D-C4BA86E1B51A}"/>
              </a:ext>
            </a:extLst>
          </p:cNvPr>
          <p:cNvSpPr/>
          <p:nvPr/>
        </p:nvSpPr>
        <p:spPr>
          <a:xfrm>
            <a:off x="0" y="0"/>
            <a:ext cx="4904509" cy="6858000"/>
          </a:xfrm>
          <a:prstGeom prst="rect">
            <a:avLst/>
          </a:prstGeom>
          <a:solidFill>
            <a:srgbClr val="0F56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447A47A-9F1C-D5CD-57D7-92A7F1A474BA}"/>
              </a:ext>
            </a:extLst>
          </p:cNvPr>
          <p:cNvCxnSpPr>
            <a:cxnSpLocks/>
          </p:cNvCxnSpPr>
          <p:nvPr/>
        </p:nvCxnSpPr>
        <p:spPr>
          <a:xfrm>
            <a:off x="1001732" y="3303694"/>
            <a:ext cx="2901043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9922BA7E-1B19-E1C7-0D7F-9DA7E34104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23472BE-7D17-BE77-3488-1C251F4CC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904214"/>
            <a:ext cx="4904509" cy="152478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we build the toolbox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F631A2D-B7AF-27E3-D19E-147D2219A97A}"/>
              </a:ext>
            </a:extLst>
          </p:cNvPr>
          <p:cNvSpPr txBox="1">
            <a:spLocks/>
          </p:cNvSpPr>
          <p:nvPr/>
        </p:nvSpPr>
        <p:spPr>
          <a:xfrm>
            <a:off x="0" y="3429000"/>
            <a:ext cx="4904509" cy="107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Begin with the end goal in mind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8D42DB-1D71-8DA6-B174-845E46F8E4BD}"/>
              </a:ext>
            </a:extLst>
          </p:cNvPr>
          <p:cNvSpPr txBox="1"/>
          <p:nvPr/>
        </p:nvSpPr>
        <p:spPr>
          <a:xfrm>
            <a:off x="9770568" y="6488668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  <p:pic>
        <p:nvPicPr>
          <p:cNvPr id="12" name="Graphic 11" descr="Adhesive Bandage outline">
            <a:extLst>
              <a:ext uri="{FF2B5EF4-FFF2-40B4-BE49-F238E27FC236}">
                <a16:creationId xmlns:a16="http://schemas.microsoft.com/office/drawing/2014/main" id="{A80B14F9-D9D0-1D77-40AC-9E5712257D4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686150">
            <a:off x="5077589" y="1695385"/>
            <a:ext cx="708274" cy="708274"/>
          </a:xfrm>
          <a:prstGeom prst="rect">
            <a:avLst/>
          </a:prstGeom>
        </p:spPr>
      </p:pic>
      <p:pic>
        <p:nvPicPr>
          <p:cNvPr id="13" name="Graphic 12" descr="Brain in head outline">
            <a:extLst>
              <a:ext uri="{FF2B5EF4-FFF2-40B4-BE49-F238E27FC236}">
                <a16:creationId xmlns:a16="http://schemas.microsoft.com/office/drawing/2014/main" id="{A821270A-DBB7-534D-3493-66AB29A6DCC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71658" y="2431358"/>
            <a:ext cx="714088" cy="714088"/>
          </a:xfrm>
          <a:prstGeom prst="rect">
            <a:avLst/>
          </a:prstGeom>
        </p:spPr>
      </p:pic>
      <p:pic>
        <p:nvPicPr>
          <p:cNvPr id="14" name="Graphic 13" descr="Needle outline">
            <a:extLst>
              <a:ext uri="{FF2B5EF4-FFF2-40B4-BE49-F238E27FC236}">
                <a16:creationId xmlns:a16="http://schemas.microsoft.com/office/drawing/2014/main" id="{24B1C16C-CDB1-D64C-F457-FAE36BFA380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3557579">
            <a:off x="5056704" y="3173405"/>
            <a:ext cx="735220" cy="735220"/>
          </a:xfrm>
          <a:prstGeom prst="rect">
            <a:avLst/>
          </a:prstGeom>
        </p:spPr>
      </p:pic>
      <p:pic>
        <p:nvPicPr>
          <p:cNvPr id="15" name="Graphic 14" descr="Bar chart outline">
            <a:extLst>
              <a:ext uri="{FF2B5EF4-FFF2-40B4-BE49-F238E27FC236}">
                <a16:creationId xmlns:a16="http://schemas.microsoft.com/office/drawing/2014/main" id="{F9D70735-7E65-C2D6-ED7F-4135B26064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24449" y="3912316"/>
            <a:ext cx="714087" cy="714087"/>
          </a:xfrm>
          <a:prstGeom prst="rect">
            <a:avLst/>
          </a:prstGeom>
        </p:spPr>
      </p:pic>
      <p:pic>
        <p:nvPicPr>
          <p:cNvPr id="16" name="Graphic 15" descr="DNA outline">
            <a:extLst>
              <a:ext uri="{FF2B5EF4-FFF2-40B4-BE49-F238E27FC236}">
                <a16:creationId xmlns:a16="http://schemas.microsoft.com/office/drawing/2014/main" id="{DB24A4FC-6CF9-82AE-F1E1-EBDA93C9B54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6200000">
            <a:off x="5093194" y="1101096"/>
            <a:ext cx="692552" cy="692552"/>
          </a:xfrm>
          <a:prstGeom prst="rect">
            <a:avLst/>
          </a:prstGeom>
        </p:spPr>
      </p:pic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79B55F0A-B2C0-7915-46E5-482666F7B748}"/>
              </a:ext>
            </a:extLst>
          </p:cNvPr>
          <p:cNvSpPr txBox="1">
            <a:spLocks/>
          </p:cNvSpPr>
          <p:nvPr/>
        </p:nvSpPr>
        <p:spPr>
          <a:xfrm>
            <a:off x="5838536" y="1219763"/>
            <a:ext cx="6231886" cy="40052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Do we know the gene and mechanism?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we testing mechanism or treatment?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behavior a key outcome? Clinical trial endpoints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What therapies are being considered?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What data will regulators eventually expect?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C47146E-D57E-5747-B520-69E92BA6662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9330925" y="107686"/>
            <a:ext cx="879286" cy="50646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A549EA8-F69F-7567-C219-0FF5D17907BD}"/>
              </a:ext>
            </a:extLst>
          </p:cNvPr>
          <p:cNvSpPr txBox="1"/>
          <p:nvPr/>
        </p:nvSpPr>
        <p:spPr>
          <a:xfrm>
            <a:off x="1372122" y="5862736"/>
            <a:ext cx="9447755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i="1" dirty="0">
                <a:solidFill>
                  <a:schemeClr val="accent5"/>
                </a:solidFill>
              </a:rPr>
              <a:t>The question you need answered should drive the model — not the other way around.</a:t>
            </a:r>
          </a:p>
        </p:txBody>
      </p:sp>
    </p:spTree>
    <p:extLst>
      <p:ext uri="{BB962C8B-B14F-4D97-AF65-F5344CB8AC3E}">
        <p14:creationId xmlns:p14="http://schemas.microsoft.com/office/powerpoint/2010/main" val="54544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DA02C-249C-2705-A6EF-E8AB16301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FF328-7492-E615-FFB3-2DEE26D37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Therapeutic Modalities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A43A7E3-4D0D-4C6F-5579-EAE86C794683}"/>
              </a:ext>
            </a:extLst>
          </p:cNvPr>
          <p:cNvGrpSpPr>
            <a:grpSpLocks noChangeAspect="1"/>
          </p:cNvGrpSpPr>
          <p:nvPr/>
        </p:nvGrpSpPr>
        <p:grpSpPr>
          <a:xfrm>
            <a:off x="3946488" y="5978752"/>
            <a:ext cx="8138160" cy="762548"/>
            <a:chOff x="483761" y="4337812"/>
            <a:chExt cx="9368161" cy="8763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6ACD4C1-F985-13E9-D54D-1C8B1F115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34209" y="4337812"/>
              <a:ext cx="4617713" cy="876354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47DEE81-DBE4-DC7A-20FF-37959DB765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3761" y="4337812"/>
              <a:ext cx="4617713" cy="876354"/>
            </a:xfrm>
            <a:prstGeom prst="rect">
              <a:avLst/>
            </a:prstGeom>
          </p:spPr>
        </p:pic>
      </p:grpSp>
      <p:pic>
        <p:nvPicPr>
          <p:cNvPr id="8" name="Picture 7" descr="A close-up of a black background&#10;&#10;AI-generated content may be incorrect.">
            <a:extLst>
              <a:ext uri="{FF2B5EF4-FFF2-40B4-BE49-F238E27FC236}">
                <a16:creationId xmlns:a16="http://schemas.microsoft.com/office/drawing/2014/main" id="{40F5DC04-4C24-AA58-0DB8-F5D91DCFBE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776018"/>
            <a:ext cx="3946488" cy="1071764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FAF5D39-9ACD-9DFF-E49B-587DA53A6B92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2A60C901-89AA-81CB-4F7C-271BE8D410C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D80459F-5B6E-C766-E71E-CE5D747FDB89}"/>
              </a:ext>
            </a:extLst>
          </p:cNvPr>
          <p:cNvSpPr txBox="1"/>
          <p:nvPr/>
        </p:nvSpPr>
        <p:spPr>
          <a:xfrm>
            <a:off x="4791998" y="1604441"/>
            <a:ext cx="172194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mRNA</a:t>
            </a:r>
          </a:p>
          <a:p>
            <a:pPr algn="ctr"/>
            <a:r>
              <a:rPr lang="en-US" sz="16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Antisense Oligos</a:t>
            </a:r>
          </a:p>
          <a:p>
            <a:pPr algn="ctr"/>
            <a:r>
              <a:rPr lang="en-US" sz="16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RNA Editing</a:t>
            </a:r>
          </a:p>
          <a:p>
            <a:pPr algn="ctr"/>
            <a:endParaRPr lang="en-US" b="1" dirty="0">
              <a:solidFill>
                <a:srgbClr val="0F56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09A720-8088-FB59-2696-38127E9FA6D6}"/>
              </a:ext>
            </a:extLst>
          </p:cNvPr>
          <p:cNvSpPr txBox="1"/>
          <p:nvPr/>
        </p:nvSpPr>
        <p:spPr>
          <a:xfrm>
            <a:off x="6981104" y="2679382"/>
            <a:ext cx="2214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Proteomic</a:t>
            </a:r>
          </a:p>
          <a:p>
            <a:pPr algn="ctr"/>
            <a:r>
              <a:rPr lang="en-US" sz="16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Enzyme Replacement</a:t>
            </a:r>
          </a:p>
          <a:p>
            <a:pPr algn="ctr"/>
            <a:r>
              <a:rPr lang="en-US" sz="16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Substrate Supplement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7898F8-31DD-A1F0-D7B5-26E7314F6627}"/>
              </a:ext>
            </a:extLst>
          </p:cNvPr>
          <p:cNvSpPr txBox="1"/>
          <p:nvPr/>
        </p:nvSpPr>
        <p:spPr>
          <a:xfrm>
            <a:off x="1569016" y="2482445"/>
            <a:ext cx="275697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DNA</a:t>
            </a:r>
            <a:endParaRPr lang="en-US" dirty="0">
              <a:solidFill>
                <a:srgbClr val="0F56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 Replacement Therapy</a:t>
            </a:r>
          </a:p>
          <a:p>
            <a:pPr algn="ctr"/>
            <a:r>
              <a:rPr lang="en-US" sz="16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 Editing</a:t>
            </a:r>
          </a:p>
          <a:p>
            <a:pPr algn="ctr"/>
            <a:r>
              <a:rPr lang="en-US" sz="16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 Editing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F3EE88D-B443-EBDC-AF18-79B0E1544A7D}"/>
              </a:ext>
            </a:extLst>
          </p:cNvPr>
          <p:cNvGrpSpPr/>
          <p:nvPr/>
        </p:nvGrpSpPr>
        <p:grpSpPr>
          <a:xfrm>
            <a:off x="2874742" y="2632597"/>
            <a:ext cx="5525154" cy="2597737"/>
            <a:chOff x="35846195" y="6499174"/>
            <a:chExt cx="2805064" cy="1327832"/>
          </a:xfrm>
        </p:grpSpPr>
        <p:pic>
          <p:nvPicPr>
            <p:cNvPr id="16" name="Picture 15" descr="A screenshot of a video game&#10;&#10;AI-generated content may be incorrect.">
              <a:extLst>
                <a:ext uri="{FF2B5EF4-FFF2-40B4-BE49-F238E27FC236}">
                  <a16:creationId xmlns:a16="http://schemas.microsoft.com/office/drawing/2014/main" id="{67C33D61-A960-D93E-71E5-22FE088F3D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6878380" y="6499174"/>
              <a:ext cx="786664" cy="837455"/>
            </a:xfrm>
            <a:prstGeom prst="rect">
              <a:avLst/>
            </a:prstGeom>
          </p:spPr>
        </p:pic>
        <p:pic>
          <p:nvPicPr>
            <p:cNvPr id="17" name="Picture 16" descr="A screenshot of a video game&#10;&#10;AI-generated content may be incorrect.">
              <a:extLst>
                <a:ext uri="{FF2B5EF4-FFF2-40B4-BE49-F238E27FC236}">
                  <a16:creationId xmlns:a16="http://schemas.microsoft.com/office/drawing/2014/main" id="{16CB3CEF-0BF2-9D83-D931-C38298776A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7906867" y="6989551"/>
              <a:ext cx="744392" cy="837455"/>
            </a:xfrm>
            <a:prstGeom prst="rect">
              <a:avLst/>
            </a:prstGeom>
          </p:spPr>
        </p:pic>
        <p:pic>
          <p:nvPicPr>
            <p:cNvPr id="18" name="Picture 17" descr="A screenshot of a video game&#10;&#10;AI-generated content may be incorrect.">
              <a:extLst>
                <a:ext uri="{FF2B5EF4-FFF2-40B4-BE49-F238E27FC236}">
                  <a16:creationId xmlns:a16="http://schemas.microsoft.com/office/drawing/2014/main" id="{A210DC1B-05E3-A095-8522-6F4C47EEA32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5846195" y="6955023"/>
              <a:ext cx="744392" cy="810581"/>
            </a:xfrm>
            <a:prstGeom prst="rect">
              <a:avLst/>
            </a:prstGeom>
          </p:spPr>
        </p:pic>
        <p:sp>
          <p:nvSpPr>
            <p:cNvPr id="19" name="Arrow: Right 18">
              <a:extLst>
                <a:ext uri="{FF2B5EF4-FFF2-40B4-BE49-F238E27FC236}">
                  <a16:creationId xmlns:a16="http://schemas.microsoft.com/office/drawing/2014/main" id="{5EB38631-0F2F-DC04-4C8B-C982EAABE662}"/>
                </a:ext>
              </a:extLst>
            </p:cNvPr>
            <p:cNvSpPr/>
            <p:nvPr/>
          </p:nvSpPr>
          <p:spPr>
            <a:xfrm rot="19962582">
              <a:off x="36579279" y="7026413"/>
              <a:ext cx="349505" cy="156921"/>
            </a:xfrm>
            <a:prstGeom prst="rightArrow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Arrow: Right 19">
              <a:extLst>
                <a:ext uri="{FF2B5EF4-FFF2-40B4-BE49-F238E27FC236}">
                  <a16:creationId xmlns:a16="http://schemas.microsoft.com/office/drawing/2014/main" id="{619E328C-0728-EE07-EED4-D73D3D770CC1}"/>
                </a:ext>
              </a:extLst>
            </p:cNvPr>
            <p:cNvSpPr/>
            <p:nvPr/>
          </p:nvSpPr>
          <p:spPr>
            <a:xfrm rot="1637418" flipV="1">
              <a:off x="37641208" y="7060942"/>
              <a:ext cx="349505" cy="156921"/>
            </a:xfrm>
            <a:prstGeom prst="rightArrow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39F5019-31C3-1FAC-B65F-5C5C9C88C827}"/>
              </a:ext>
            </a:extLst>
          </p:cNvPr>
          <p:cNvSpPr txBox="1"/>
          <p:nvPr/>
        </p:nvSpPr>
        <p:spPr>
          <a:xfrm>
            <a:off x="4219181" y="4348644"/>
            <a:ext cx="18902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Knockdown and </a:t>
            </a:r>
          </a:p>
          <a:p>
            <a:pPr algn="ctr"/>
            <a:r>
              <a:rPr lang="en-US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Replacement</a:t>
            </a:r>
            <a:endParaRPr lang="en-US" sz="1600" dirty="0">
              <a:solidFill>
                <a:srgbClr val="0F56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C80DE8-26B9-7810-AD9E-25B7282F4670}"/>
              </a:ext>
            </a:extLst>
          </p:cNvPr>
          <p:cNvSpPr txBox="1"/>
          <p:nvPr/>
        </p:nvSpPr>
        <p:spPr>
          <a:xfrm>
            <a:off x="7698496" y="1235109"/>
            <a:ext cx="2146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*Drug Repurposing</a:t>
            </a:r>
            <a:endParaRPr lang="en-US" sz="1600" dirty="0">
              <a:solidFill>
                <a:srgbClr val="0F56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A34ABA4-B7F5-31C0-4031-904D0BEBD25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261797" y="95467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246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8F4E1-F914-4DCF-28D2-06307AE83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95CA8-D359-D26B-3A67-CAF393621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Cellular (</a:t>
            </a:r>
            <a:r>
              <a:rPr lang="en-US" sz="3200" b="1" i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vitro</a:t>
            </a:r>
            <a:r>
              <a:rPr lang="en-US" sz="3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vs mouse models (</a:t>
            </a:r>
            <a:r>
              <a:rPr lang="en-US" sz="3200" b="1" i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vivo</a:t>
            </a:r>
            <a:r>
              <a:rPr lang="en-US" sz="3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A2637FF-DBC6-E99F-12A1-CD11E4D34156}"/>
              </a:ext>
            </a:extLst>
          </p:cNvPr>
          <p:cNvGrpSpPr>
            <a:grpSpLocks noChangeAspect="1"/>
          </p:cNvGrpSpPr>
          <p:nvPr/>
        </p:nvGrpSpPr>
        <p:grpSpPr>
          <a:xfrm>
            <a:off x="3946488" y="5978752"/>
            <a:ext cx="8138160" cy="762548"/>
            <a:chOff x="483761" y="4337812"/>
            <a:chExt cx="9368161" cy="8763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BDAEF50-F857-FA31-874D-5A0D9076ED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34209" y="4337812"/>
              <a:ext cx="4617713" cy="876354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E4933A0-FBE3-DBF2-EE56-AE856B329F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3761" y="4337812"/>
              <a:ext cx="4617713" cy="876354"/>
            </a:xfrm>
            <a:prstGeom prst="rect">
              <a:avLst/>
            </a:prstGeom>
          </p:spPr>
        </p:pic>
      </p:grpSp>
      <p:pic>
        <p:nvPicPr>
          <p:cNvPr id="8" name="Picture 7" descr="A close-up of a black background&#10;&#10;AI-generated content may be incorrect.">
            <a:extLst>
              <a:ext uri="{FF2B5EF4-FFF2-40B4-BE49-F238E27FC236}">
                <a16:creationId xmlns:a16="http://schemas.microsoft.com/office/drawing/2014/main" id="{29121E4B-386B-8C73-D044-DA975362837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776018"/>
            <a:ext cx="3946488" cy="1071764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66CF92C-2C19-90E5-81A4-9685EF2A1AC5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689AA112-F946-0C61-FF71-1772702543B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63D35952-8250-43E4-2A2C-4A5EB992F336}"/>
              </a:ext>
            </a:extLst>
          </p:cNvPr>
          <p:cNvGrpSpPr/>
          <p:nvPr/>
        </p:nvGrpSpPr>
        <p:grpSpPr>
          <a:xfrm>
            <a:off x="2815760" y="2011789"/>
            <a:ext cx="6147478" cy="1296786"/>
            <a:chOff x="2815760" y="2011789"/>
            <a:chExt cx="6147478" cy="1296786"/>
          </a:xfrm>
        </p:grpSpPr>
        <p:pic>
          <p:nvPicPr>
            <p:cNvPr id="13" name="Image 0">
              <a:extLst>
                <a:ext uri="{FF2B5EF4-FFF2-40B4-BE49-F238E27FC236}">
                  <a16:creationId xmlns:a16="http://schemas.microsoft.com/office/drawing/2014/main" id="{A81A5AA4-9204-36F0-2F1F-5769E3BD7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82750" y="2013175"/>
              <a:ext cx="2380488" cy="1295400"/>
            </a:xfrm>
            <a:prstGeom prst="rect">
              <a:avLst/>
            </a:prstGeom>
          </p:spPr>
        </p:pic>
        <p:pic>
          <p:nvPicPr>
            <p:cNvPr id="14" name="Image 1">
              <a:extLst>
                <a:ext uri="{FF2B5EF4-FFF2-40B4-BE49-F238E27FC236}">
                  <a16:creationId xmlns:a16="http://schemas.microsoft.com/office/drawing/2014/main" id="{2D039D21-77C9-BD0E-BEF6-19C994E29C3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15760" y="2011789"/>
              <a:ext cx="1603248" cy="1197864"/>
            </a:xfrm>
            <a:prstGeom prst="rect">
              <a:avLst/>
            </a:prstGeom>
          </p:spPr>
        </p:pic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048439CE-7827-1302-C154-D21DDFB3F128}"/>
                </a:ext>
              </a:extLst>
            </p:cNvPr>
            <p:cNvCxnSpPr>
              <a:cxnSpLocks/>
            </p:cNvCxnSpPr>
            <p:nvPr/>
          </p:nvCxnSpPr>
          <p:spPr>
            <a:xfrm>
              <a:off x="5237356" y="2598144"/>
              <a:ext cx="858644" cy="0"/>
            </a:xfrm>
            <a:prstGeom prst="straightConnector1">
              <a:avLst/>
            </a:prstGeom>
            <a:ln w="57150">
              <a:headEnd type="triangl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3C3DD1A1-6752-7F15-3066-3AED0A4CE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277858"/>
              </p:ext>
            </p:extLst>
          </p:nvPr>
        </p:nvGraphicFramePr>
        <p:xfrm>
          <a:off x="504824" y="3648348"/>
          <a:ext cx="10515600" cy="201168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35674000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9637690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8462464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solidFill>
                            <a:srgbClr val="0F5669"/>
                          </a:solidFill>
                        </a:rPr>
                        <a:t>Model type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solidFill>
                            <a:srgbClr val="0F5669"/>
                          </a:solidFill>
                        </a:rPr>
                        <a:t>Best for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solidFill>
                            <a:srgbClr val="0F5669"/>
                          </a:solidFill>
                        </a:rPr>
                        <a:t>Limitations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52373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solidFill>
                            <a:srgbClr val="0F5669"/>
                          </a:solidFill>
                        </a:rPr>
                        <a:t>Cells / induced pluripotent stem cells (iPSCs)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solidFill>
                            <a:srgbClr val="0F5669"/>
                          </a:solidFill>
                        </a:rPr>
                        <a:t>Fast answers, mechanism, screening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solidFill>
                            <a:srgbClr val="0F5669"/>
                          </a:solidFill>
                        </a:rPr>
                        <a:t>Not whole-body, no behavior, no immune system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0764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solidFill>
                            <a:srgbClr val="0F5669"/>
                          </a:solidFill>
                        </a:rPr>
                        <a:t>Organoids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solidFill>
                            <a:srgbClr val="0F5669"/>
                          </a:solidFill>
                        </a:rPr>
                        <a:t>Human-specific development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solidFill>
                            <a:srgbClr val="0F5669"/>
                          </a:solidFill>
                        </a:rPr>
                        <a:t>Still simplified systems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737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solidFill>
                            <a:srgbClr val="0F5669"/>
                          </a:solidFill>
                        </a:rPr>
                        <a:t>Mouse models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solidFill>
                            <a:srgbClr val="0F5669"/>
                          </a:solidFill>
                        </a:rPr>
                        <a:t>Whole-organism effects, dosing, safety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solidFill>
                            <a:srgbClr val="0F5669"/>
                          </a:solidFill>
                        </a:rPr>
                        <a:t>Time, cost, complexity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102119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F748DD2D-35F4-3DCF-EA9B-A83CBA93DC90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261797" y="95467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627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6BD95-7CF6-A951-6C8D-DF8F3EDA1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69623838-2DC7-BDBE-F13F-FE6A7F082CF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582BE3BF-E411-6294-AFE3-BFA7A01F5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Cellular Modeling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FAF543F-BCDA-F14E-BB27-E37069358DAE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1278065-650B-5A60-EC05-9B4B8F358315}"/>
              </a:ext>
            </a:extLst>
          </p:cNvPr>
          <p:cNvSpPr/>
          <p:nvPr/>
        </p:nvSpPr>
        <p:spPr>
          <a:xfrm>
            <a:off x="6096000" y="1274723"/>
            <a:ext cx="5303520" cy="2398996"/>
          </a:xfrm>
          <a:prstGeom prst="roundRect">
            <a:avLst/>
          </a:prstGeom>
          <a:ln w="28575">
            <a:solidFill>
              <a:srgbClr val="40B6A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Patient Primary Cells</a:t>
            </a:r>
          </a:p>
          <a:p>
            <a:pPr algn="ctr"/>
            <a:endParaRPr lang="en-US" dirty="0"/>
          </a:p>
          <a:p>
            <a:pPr algn="ctr"/>
            <a:r>
              <a:rPr lang="en-US" b="1" dirty="0"/>
              <a:t>Pro</a:t>
            </a:r>
            <a:r>
              <a:rPr lang="en-US" dirty="0"/>
              <a:t>: Contains patient genetic info, can be immortalized to be studied for many years</a:t>
            </a:r>
          </a:p>
          <a:p>
            <a:pPr algn="ctr"/>
            <a:r>
              <a:rPr lang="en-US" b="1" dirty="0"/>
              <a:t>Con</a:t>
            </a:r>
            <a:r>
              <a:rPr lang="en-US" dirty="0"/>
              <a:t>: Painful to acquire, can be difficult to navigate</a:t>
            </a:r>
          </a:p>
          <a:p>
            <a:pPr algn="ctr"/>
            <a:endParaRPr lang="en-US" dirty="0"/>
          </a:p>
          <a:p>
            <a:pPr algn="ctr"/>
            <a:r>
              <a:rPr lang="en-US" b="1" dirty="0"/>
              <a:t>Example</a:t>
            </a:r>
            <a:r>
              <a:rPr lang="en-US" dirty="0"/>
              <a:t>: fibroblasts, any biopsies 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3F78194-91C0-0AC2-B9EE-6E9DDACE1CE9}"/>
              </a:ext>
            </a:extLst>
          </p:cNvPr>
          <p:cNvSpPr/>
          <p:nvPr/>
        </p:nvSpPr>
        <p:spPr>
          <a:xfrm>
            <a:off x="473018" y="1274723"/>
            <a:ext cx="5303520" cy="2398996"/>
          </a:xfrm>
          <a:prstGeom prst="roundRect">
            <a:avLst/>
          </a:prstGeom>
          <a:ln w="28575">
            <a:solidFill>
              <a:srgbClr val="40B6A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Reference Immortalized Cell Lines</a:t>
            </a:r>
          </a:p>
          <a:p>
            <a:pPr algn="ctr"/>
            <a:endParaRPr lang="en-US" dirty="0"/>
          </a:p>
          <a:p>
            <a:pPr algn="ctr"/>
            <a:r>
              <a:rPr lang="en-US" b="1" dirty="0"/>
              <a:t>Pro</a:t>
            </a:r>
            <a:r>
              <a:rPr lang="en-US" dirty="0"/>
              <a:t>: Easily Accessible, Characterized, and Easily Modified to contain patient variants</a:t>
            </a:r>
          </a:p>
          <a:p>
            <a:pPr algn="ctr"/>
            <a:r>
              <a:rPr lang="en-US" b="1" dirty="0"/>
              <a:t>Con</a:t>
            </a:r>
            <a:r>
              <a:rPr lang="en-US" dirty="0"/>
              <a:t>: Does not contain patient genetic context</a:t>
            </a:r>
          </a:p>
          <a:p>
            <a:pPr algn="ctr"/>
            <a:endParaRPr lang="en-US" dirty="0"/>
          </a:p>
          <a:p>
            <a:pPr algn="ctr"/>
            <a:r>
              <a:rPr lang="en-US" b="1" dirty="0"/>
              <a:t>Example</a:t>
            </a:r>
            <a:r>
              <a:rPr lang="en-US" dirty="0"/>
              <a:t>: HEK293T;SH-SY5Y Cells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7E83C53-AC5A-14F9-2E65-8DA90BDC8597}"/>
              </a:ext>
            </a:extLst>
          </p:cNvPr>
          <p:cNvSpPr/>
          <p:nvPr/>
        </p:nvSpPr>
        <p:spPr>
          <a:xfrm>
            <a:off x="473018" y="3835178"/>
            <a:ext cx="5303520" cy="2398996"/>
          </a:xfrm>
          <a:prstGeom prst="roundRect">
            <a:avLst/>
          </a:prstGeom>
          <a:ln w="28575">
            <a:solidFill>
              <a:srgbClr val="40B6A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Reference iPSCs</a:t>
            </a:r>
          </a:p>
          <a:p>
            <a:pPr algn="ctr"/>
            <a:endParaRPr lang="en-US" dirty="0"/>
          </a:p>
          <a:p>
            <a:pPr algn="ctr"/>
            <a:r>
              <a:rPr lang="en-US" b="1" dirty="0"/>
              <a:t>Pro</a:t>
            </a:r>
            <a:r>
              <a:rPr lang="en-US" dirty="0"/>
              <a:t>: Characterized and Easily Modified to contain patient variants</a:t>
            </a:r>
          </a:p>
          <a:p>
            <a:pPr algn="ctr"/>
            <a:r>
              <a:rPr lang="en-US" b="1" dirty="0"/>
              <a:t>Con</a:t>
            </a:r>
            <a:r>
              <a:rPr lang="en-US" dirty="0"/>
              <a:t>: Does not contain patient genetic context, can take ~8 months to generate</a:t>
            </a:r>
          </a:p>
          <a:p>
            <a:pPr algn="ctr"/>
            <a:r>
              <a:rPr lang="en-US" b="1" dirty="0"/>
              <a:t>Example</a:t>
            </a:r>
            <a:r>
              <a:rPr lang="en-US" dirty="0"/>
              <a:t>: KOLF2.1J (JAX)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F1D5362-0337-E40A-47A8-54CBEE6508E1}"/>
              </a:ext>
            </a:extLst>
          </p:cNvPr>
          <p:cNvSpPr/>
          <p:nvPr/>
        </p:nvSpPr>
        <p:spPr>
          <a:xfrm>
            <a:off x="6096000" y="3835178"/>
            <a:ext cx="5303520" cy="2398996"/>
          </a:xfrm>
          <a:prstGeom prst="roundRect">
            <a:avLst/>
          </a:prstGeom>
          <a:ln w="28575">
            <a:solidFill>
              <a:srgbClr val="40B6A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Patient Derived iPSCs</a:t>
            </a:r>
          </a:p>
          <a:p>
            <a:pPr algn="ctr"/>
            <a:endParaRPr lang="en-US" dirty="0"/>
          </a:p>
          <a:p>
            <a:pPr algn="ctr"/>
            <a:r>
              <a:rPr lang="en-US" b="1" dirty="0"/>
              <a:t>Pro</a:t>
            </a:r>
            <a:r>
              <a:rPr lang="en-US" dirty="0"/>
              <a:t>: Contains patient genetic info, can be differentiated into any cell type</a:t>
            </a:r>
          </a:p>
          <a:p>
            <a:pPr algn="ctr"/>
            <a:r>
              <a:rPr lang="en-US" b="1" dirty="0"/>
              <a:t>Con</a:t>
            </a:r>
            <a:r>
              <a:rPr lang="en-US" dirty="0"/>
              <a:t>: Can take 8 months to generate, requires biopsy/blood draw </a:t>
            </a:r>
          </a:p>
          <a:p>
            <a:pPr algn="ctr"/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41E6A0-F048-B846-4876-E02E292B354A}"/>
              </a:ext>
            </a:extLst>
          </p:cNvPr>
          <p:cNvSpPr txBox="1"/>
          <p:nvPr/>
        </p:nvSpPr>
        <p:spPr>
          <a:xfrm>
            <a:off x="9770568" y="647037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1B5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6CFE32F-8591-243D-9CD5-AFBAD8BF3ED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500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0EFEEF-BC67-0825-1594-C3CB75026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BD0DDC3-0ED5-1056-66D9-7721DF5664B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38940" y="1653978"/>
            <a:ext cx="8231503" cy="37178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4BD990-5495-FA39-B086-36986BDC2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 you need from your system?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0762CA0-EC40-6CF5-8D3A-F98C05B8A008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A385A15C-BE9E-7445-9909-9E1C35F0AC9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AE5BF3-5076-6539-A64F-0192F7BD332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634"/>
          <a:stretch>
            <a:fillRect/>
          </a:stretch>
        </p:blipFill>
        <p:spPr>
          <a:xfrm rot="5400000">
            <a:off x="8737840" y="3263274"/>
            <a:ext cx="5724836" cy="1351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1A538E5-C76F-A075-07A7-BDFD418EF4E6}"/>
              </a:ext>
            </a:extLst>
          </p:cNvPr>
          <p:cNvSpPr txBox="1"/>
          <p:nvPr/>
        </p:nvSpPr>
        <p:spPr>
          <a:xfrm>
            <a:off x="1656404" y="1542321"/>
            <a:ext cx="134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2D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DED6F5-2E33-148E-F472-C3276A82A322}"/>
              </a:ext>
            </a:extLst>
          </p:cNvPr>
          <p:cNvSpPr txBox="1"/>
          <p:nvPr/>
        </p:nvSpPr>
        <p:spPr>
          <a:xfrm>
            <a:off x="3002604" y="1542321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3D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4BE585-612A-4817-9EE6-7FD8C1BD68ED}"/>
              </a:ext>
            </a:extLst>
          </p:cNvPr>
          <p:cNvSpPr txBox="1"/>
          <p:nvPr/>
        </p:nvSpPr>
        <p:spPr>
          <a:xfrm>
            <a:off x="4677017" y="1515479"/>
            <a:ext cx="1297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Organ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DD504D-9D71-097D-4438-4E5850D2EC47}"/>
              </a:ext>
            </a:extLst>
          </p:cNvPr>
          <p:cNvSpPr txBox="1"/>
          <p:nvPr/>
        </p:nvSpPr>
        <p:spPr>
          <a:xfrm>
            <a:off x="6169884" y="1384820"/>
            <a:ext cx="1480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Organ System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D2B36E-C139-B389-5FCB-CE6E84EA9889}"/>
              </a:ext>
            </a:extLst>
          </p:cNvPr>
          <p:cNvSpPr txBox="1"/>
          <p:nvPr/>
        </p:nvSpPr>
        <p:spPr>
          <a:xfrm>
            <a:off x="7769156" y="1376979"/>
            <a:ext cx="1480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Mutli-Organ System</a:t>
            </a: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44A35607-12BB-91AF-DB15-9EAFD4B69E68}"/>
              </a:ext>
            </a:extLst>
          </p:cNvPr>
          <p:cNvSpPr/>
          <p:nvPr/>
        </p:nvSpPr>
        <p:spPr>
          <a:xfrm flipH="1">
            <a:off x="688485" y="5510318"/>
            <a:ext cx="8897102" cy="482600"/>
          </a:xfrm>
          <a:prstGeom prst="rt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320479-D6F2-521C-364C-BFA25BA857B3}"/>
              </a:ext>
            </a:extLst>
          </p:cNvPr>
          <p:cNvSpPr txBox="1"/>
          <p:nvPr/>
        </p:nvSpPr>
        <p:spPr>
          <a:xfrm>
            <a:off x="7118245" y="6002680"/>
            <a:ext cx="2467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Increasing complexity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263D1D6-79BD-D5E9-2473-2E7ABAC05B9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9573887" y="0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316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FFE32-6040-7584-D49D-2A082BFBD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6D49F-6162-D724-87FB-32F77FDC9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many options for model systems…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D6DA5D5-3E20-67F9-16AC-914DE3805B3D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528CE112-F66A-54FA-FF0A-1DA3496CC69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6FA1C2-129A-2228-C405-0CFD38B9C1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634"/>
          <a:stretch>
            <a:fillRect/>
          </a:stretch>
        </p:blipFill>
        <p:spPr>
          <a:xfrm rot="5400000">
            <a:off x="8737840" y="3263274"/>
            <a:ext cx="5724836" cy="1351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B5896F-62A5-72E6-2C05-FAEC42D793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26421" y="1219945"/>
            <a:ext cx="6107186" cy="522297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CC72A17-E6BB-0F35-4F72-7A827BB7BE3F}"/>
              </a:ext>
            </a:extLst>
          </p:cNvPr>
          <p:cNvSpPr txBox="1"/>
          <p:nvPr/>
        </p:nvSpPr>
        <p:spPr>
          <a:xfrm>
            <a:off x="0" y="6488668"/>
            <a:ext cx="3595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Hmeljak</a:t>
            </a:r>
            <a:r>
              <a:rPr lang="en-US" dirty="0"/>
              <a:t> and Hooper, DMM 2024.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3B7EFC69-277B-C710-E852-E0794CFF1A8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9573887" y="1888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8636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A5D429-3688-7E11-0BBD-7865888ED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AED5EA16-255E-AB25-C3CC-398FF9CE1FD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74EE3576-0B79-B533-00C6-40557A63B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kind of mouse models exist?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CEB0CFC-D987-BF3E-7D4B-C213927D3AD7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F738AA19-E1F3-CCFF-1D27-4D1744DC104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727F6D8-3F0B-5F5A-B1AF-774F6A2C10DC}"/>
              </a:ext>
            </a:extLst>
          </p:cNvPr>
          <p:cNvSpPr txBox="1"/>
          <p:nvPr/>
        </p:nvSpPr>
        <p:spPr>
          <a:xfrm>
            <a:off x="9770568" y="647037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670770D4-66D4-D2D5-C396-0B9BC5A98D5F}"/>
              </a:ext>
            </a:extLst>
          </p:cNvPr>
          <p:cNvSpPr txBox="1">
            <a:spLocks/>
          </p:cNvSpPr>
          <p:nvPr/>
        </p:nvSpPr>
        <p:spPr>
          <a:xfrm>
            <a:off x="1143000" y="2269882"/>
            <a:ext cx="10544176" cy="209215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457200" rtl="0" eaLnBrk="1" fontAlgn="base" hangingPunct="1">
              <a:lnSpc>
                <a:spcPct val="102000"/>
              </a:lnSpc>
              <a:spcBef>
                <a:spcPts val="600"/>
              </a:spcBef>
              <a:spcAft>
                <a:spcPts val="14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None/>
              <a:tabLst/>
              <a:defRPr sz="2400" b="1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1pPr>
            <a:lvl2pPr marL="576263" indent="-23336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2pPr>
            <a:lvl3pPr marL="922338" indent="-234950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3pPr>
            <a:lvl4pPr marL="1270000" indent="-23971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4pPr>
            <a:lvl5pPr marL="1487488" indent="-230188" algn="l" defTabSz="457200" rtl="0" eaLnBrk="1" fontAlgn="base" hangingPunct="1">
              <a:lnSpc>
                <a:spcPct val="104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Knock-in (KI) model</a:t>
            </a:r>
            <a:r>
              <a:rPr lang="en-US" sz="2000" b="0" dirty="0">
                <a:solidFill>
                  <a:schemeClr val="tx2"/>
                </a:solidFill>
              </a:rPr>
              <a:t>: patient-specific variant is introduced directly into the mouse DNA </a:t>
            </a:r>
          </a:p>
          <a:p>
            <a:pPr marL="1033463" lvl="1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tx2"/>
                </a:solidFill>
              </a:rPr>
              <a:t>Often contains humanization of the sequence around the variant, to be helpful in testing genetic altering therapeutics</a:t>
            </a:r>
            <a:br>
              <a:rPr lang="en-US" sz="1800" dirty="0">
                <a:solidFill>
                  <a:schemeClr val="tx2"/>
                </a:solidFill>
              </a:rPr>
            </a:br>
            <a:r>
              <a:rPr lang="en-US" sz="1800" dirty="0">
                <a:solidFill>
                  <a:schemeClr val="tx2"/>
                </a:solidFill>
              </a:rPr>
              <a:t> </a:t>
            </a:r>
            <a:endParaRPr lang="en-US" sz="1800" b="0" dirty="0">
              <a:solidFill>
                <a:schemeClr val="tx2"/>
              </a:solidFill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Knock-out (KO) model</a:t>
            </a:r>
            <a:r>
              <a:rPr lang="en-US" sz="2000" b="0" dirty="0">
                <a:solidFill>
                  <a:schemeClr val="tx2"/>
                </a:solidFill>
              </a:rPr>
              <a:t>: null/loss of function or variant causing nonsense mediated decay resulting in no protein is introduced to the mouse DNA</a:t>
            </a:r>
          </a:p>
          <a:p>
            <a:pPr marL="1033463" lvl="1" indent="-457200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2"/>
                </a:solidFill>
              </a:rPr>
              <a:t>Often do not need to be humanized ** caveat is when LOF variants are KI</a:t>
            </a:r>
            <a:br>
              <a:rPr lang="en-US" sz="1800" b="1" dirty="0">
                <a:solidFill>
                  <a:schemeClr val="tx2"/>
                </a:solidFill>
              </a:rPr>
            </a:br>
            <a:endParaRPr lang="en-US" sz="1800" b="1" dirty="0">
              <a:solidFill>
                <a:schemeClr val="tx2"/>
              </a:solidFill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Conditional model</a:t>
            </a:r>
            <a:r>
              <a:rPr lang="en-US" sz="2000" b="0" dirty="0">
                <a:solidFill>
                  <a:schemeClr val="tx2"/>
                </a:solidFill>
              </a:rPr>
              <a:t>: variant expression is controlled by time (in utero vs post-natal) or tissue (brain, heart, skeletal muscle, </a:t>
            </a:r>
            <a:r>
              <a:rPr lang="en-US" sz="2000" b="0" dirty="0" err="1">
                <a:solidFill>
                  <a:schemeClr val="tx2"/>
                </a:solidFill>
              </a:rPr>
              <a:t>etc</a:t>
            </a:r>
            <a:r>
              <a:rPr lang="en-US" sz="2000" b="0" dirty="0">
                <a:solidFill>
                  <a:schemeClr val="tx2"/>
                </a:solidFill>
              </a:rPr>
              <a:t>) via </a:t>
            </a:r>
            <a:r>
              <a:rPr lang="en-US" sz="2000" b="0" dirty="0" err="1">
                <a:solidFill>
                  <a:schemeClr val="tx2"/>
                </a:solidFill>
              </a:rPr>
              <a:t>cre</a:t>
            </a:r>
            <a:r>
              <a:rPr lang="en-US" sz="2000" b="0" dirty="0">
                <a:solidFill>
                  <a:schemeClr val="tx2"/>
                </a:solidFill>
              </a:rPr>
              <a:t> driver</a:t>
            </a:r>
          </a:p>
          <a:p>
            <a:pPr marL="1033463" lvl="1" indent="-457200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2"/>
                </a:solidFill>
              </a:rPr>
              <a:t>Useful for genes with critical function that may cause lethality in mouse models when always expressed throughout the entire body or during embryonic development</a:t>
            </a:r>
          </a:p>
        </p:txBody>
      </p:sp>
      <p:pic>
        <p:nvPicPr>
          <p:cNvPr id="9" name="Graphic 8" descr="Badge Follow outline">
            <a:extLst>
              <a:ext uri="{FF2B5EF4-FFF2-40B4-BE49-F238E27FC236}">
                <a16:creationId xmlns:a16="http://schemas.microsoft.com/office/drawing/2014/main" id="{D4EFAFDC-5E3F-6CFD-9D9F-A8C2DCFA8E3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8600" y="1433182"/>
            <a:ext cx="914400" cy="914400"/>
          </a:xfrm>
          <a:prstGeom prst="rect">
            <a:avLst/>
          </a:prstGeom>
        </p:spPr>
      </p:pic>
      <p:pic>
        <p:nvPicPr>
          <p:cNvPr id="14" name="Graphic 13" descr="Close outline">
            <a:extLst>
              <a:ext uri="{FF2B5EF4-FFF2-40B4-BE49-F238E27FC236}">
                <a16:creationId xmlns:a16="http://schemas.microsoft.com/office/drawing/2014/main" id="{A3F6595E-6DB1-08E6-7CEB-5A0F0BF0D83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4145" y="2712516"/>
            <a:ext cx="914400" cy="914400"/>
          </a:xfrm>
          <a:prstGeom prst="rect">
            <a:avLst/>
          </a:prstGeom>
        </p:spPr>
      </p:pic>
      <p:pic>
        <p:nvPicPr>
          <p:cNvPr id="19" name="Graphic 18" descr="Toggle outline">
            <a:extLst>
              <a:ext uri="{FF2B5EF4-FFF2-40B4-BE49-F238E27FC236}">
                <a16:creationId xmlns:a16="http://schemas.microsoft.com/office/drawing/2014/main" id="{AAF2CDB1-4AEF-A945-C12F-C30C2E32B00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24145" y="3904835"/>
            <a:ext cx="914400" cy="9144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BC2ED84-42E7-5FE0-1F05-4DF7323FFCA1}"/>
              </a:ext>
            </a:extLst>
          </p:cNvPr>
          <p:cNvSpPr/>
          <p:nvPr/>
        </p:nvSpPr>
        <p:spPr>
          <a:xfrm>
            <a:off x="120502" y="2629787"/>
            <a:ext cx="11192212" cy="28136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B0DE91E-3810-889B-DBFD-58F9E05E67BB}"/>
              </a:ext>
            </a:extLst>
          </p:cNvPr>
          <p:cNvSpPr/>
          <p:nvPr/>
        </p:nvSpPr>
        <p:spPr>
          <a:xfrm>
            <a:off x="150065" y="3732464"/>
            <a:ext cx="11192212" cy="20027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79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8457A-9E51-080B-AE94-2630B4EAB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7046CE74-B24A-A0D0-7D10-58AB4B04F169}"/>
              </a:ext>
            </a:extLst>
          </p:cNvPr>
          <p:cNvGrpSpPr/>
          <p:nvPr/>
        </p:nvGrpSpPr>
        <p:grpSpPr>
          <a:xfrm>
            <a:off x="0" y="5799828"/>
            <a:ext cx="12192000" cy="1142396"/>
            <a:chOff x="483761" y="4337812"/>
            <a:chExt cx="9368161" cy="8763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0033FB6-ACEE-4FC3-A61C-4443C39590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34209" y="4337812"/>
              <a:ext cx="4617713" cy="876354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BED00EC-375B-1DB1-BE38-D85F73EAD7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3761" y="4337812"/>
              <a:ext cx="4617713" cy="876354"/>
            </a:xfrm>
            <a:prstGeom prst="rect">
              <a:avLst/>
            </a:prstGeom>
          </p:spPr>
        </p:pic>
      </p:grpSp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9A09EFBE-6159-0AD5-0C6D-1205A65AD62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019B2F7-FEC4-C838-2B00-5C08CB47C2CB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9EAAFC4C-2EEE-F492-0213-E7DB3CC085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261797" y="954673"/>
            <a:ext cx="879286" cy="50646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6AA8899-6CA9-B29E-4015-8C7BBC924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345" y="2756205"/>
            <a:ext cx="10356273" cy="107176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a mouse model exist already that we can use? Or do we need to create a new one?</a:t>
            </a:r>
          </a:p>
        </p:txBody>
      </p:sp>
    </p:spTree>
    <p:extLst>
      <p:ext uri="{BB962C8B-B14F-4D97-AF65-F5344CB8AC3E}">
        <p14:creationId xmlns:p14="http://schemas.microsoft.com/office/powerpoint/2010/main" val="3677720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61412A-2376-BE9B-2D52-803F0D47B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83DAD-72ED-242F-D634-549F17787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184" y="-34103"/>
            <a:ext cx="10356273" cy="107176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a model exist or do a I need a new one?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D1B0E83-4623-B3CE-0B87-BA4D966BAD39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08175B3A-01C9-7B43-2357-AD8BC9E0E4D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7" name="Hexagon 6">
            <a:extLst>
              <a:ext uri="{FF2B5EF4-FFF2-40B4-BE49-F238E27FC236}">
                <a16:creationId xmlns:a16="http://schemas.microsoft.com/office/drawing/2014/main" id="{CF1FD824-B1AD-B371-6737-C53A9ADC2B2A}"/>
              </a:ext>
            </a:extLst>
          </p:cNvPr>
          <p:cNvSpPr>
            <a:spLocks noChangeAspect="1"/>
          </p:cNvSpPr>
          <p:nvPr/>
        </p:nvSpPr>
        <p:spPr>
          <a:xfrm>
            <a:off x="5915781" y="1274723"/>
            <a:ext cx="1378914" cy="1188720"/>
          </a:xfrm>
          <a:prstGeom prst="hexagon">
            <a:avLst/>
          </a:prstGeom>
          <a:solidFill>
            <a:srgbClr val="FD923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D923B"/>
              </a:solidFill>
            </a:endParaRPr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F8BFC7F7-9E73-8B40-0C15-E1F8D5B0E074}"/>
              </a:ext>
            </a:extLst>
          </p:cNvPr>
          <p:cNvSpPr>
            <a:spLocks noChangeAspect="1"/>
          </p:cNvSpPr>
          <p:nvPr/>
        </p:nvSpPr>
        <p:spPr>
          <a:xfrm>
            <a:off x="1542918" y="1188464"/>
            <a:ext cx="1378914" cy="1188720"/>
          </a:xfrm>
          <a:prstGeom prst="hexagon">
            <a:avLst/>
          </a:prstGeom>
          <a:solidFill>
            <a:srgbClr val="0F56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Hexagon 8">
            <a:extLst>
              <a:ext uri="{FF2B5EF4-FFF2-40B4-BE49-F238E27FC236}">
                <a16:creationId xmlns:a16="http://schemas.microsoft.com/office/drawing/2014/main" id="{7DE3FBD8-10F6-CF0E-D4CF-71884DC5228E}"/>
              </a:ext>
            </a:extLst>
          </p:cNvPr>
          <p:cNvSpPr>
            <a:spLocks noChangeAspect="1"/>
          </p:cNvSpPr>
          <p:nvPr/>
        </p:nvSpPr>
        <p:spPr>
          <a:xfrm>
            <a:off x="9763716" y="1274723"/>
            <a:ext cx="1378914" cy="1188720"/>
          </a:xfrm>
          <a:prstGeom prst="hexagon">
            <a:avLst/>
          </a:prstGeom>
          <a:solidFill>
            <a:srgbClr val="3D7BA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FB0D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D91C0C9-4431-0EA6-2B5D-248B6876186E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</a:blip>
          <a:stretch>
            <a:fillRect/>
          </a:stretch>
        </p:blipFill>
        <p:spPr>
          <a:xfrm>
            <a:off x="6216499" y="1428052"/>
            <a:ext cx="955031" cy="90409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E12E729F-EA7B-4CDC-A6B7-4F2E9D429A61}"/>
              </a:ext>
            </a:extLst>
          </p:cNvPr>
          <p:cNvGrpSpPr/>
          <p:nvPr/>
        </p:nvGrpSpPr>
        <p:grpSpPr>
          <a:xfrm>
            <a:off x="10180192" y="1417558"/>
            <a:ext cx="758406" cy="847629"/>
            <a:chOff x="9252021" y="2099252"/>
            <a:chExt cx="758406" cy="84762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176AC6F-A013-954A-8DAE-E30FA41BF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bright="20000" contrast="-20000"/>
            </a:blip>
            <a:stretch>
              <a:fillRect/>
            </a:stretch>
          </p:blipFill>
          <p:spPr>
            <a:xfrm rot="1971218">
              <a:off x="9336859" y="2263658"/>
              <a:ext cx="505602" cy="565086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92ED588-DF1F-21F9-2856-6402FFAB7B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132968">
              <a:off x="9252021" y="2099252"/>
              <a:ext cx="758406" cy="847629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E5870076-4717-A82A-CEF4-B6C88FF735B9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40000" contrast="-20000"/>
          </a:blip>
          <a:stretch>
            <a:fillRect/>
          </a:stretch>
        </p:blipFill>
        <p:spPr>
          <a:xfrm>
            <a:off x="1847607" y="1355648"/>
            <a:ext cx="769536" cy="84282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1CF19A1-1DFB-2883-EFD5-985F9EB30BED}"/>
              </a:ext>
            </a:extLst>
          </p:cNvPr>
          <p:cNvSpPr txBox="1"/>
          <p:nvPr/>
        </p:nvSpPr>
        <p:spPr>
          <a:xfrm>
            <a:off x="9733550" y="6384444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9A15D3F5-F355-D89D-8E88-FECD3A080CB3}"/>
              </a:ext>
            </a:extLst>
          </p:cNvPr>
          <p:cNvSpPr txBox="1">
            <a:spLocks/>
          </p:cNvSpPr>
          <p:nvPr/>
        </p:nvSpPr>
        <p:spPr>
          <a:xfrm>
            <a:off x="131347" y="2388365"/>
            <a:ext cx="4167276" cy="446963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0188" indent="-230188" fontAlgn="t">
              <a:lnSpc>
                <a:spcPct val="100000"/>
              </a:lnSpc>
              <a:spcAft>
                <a:spcPts val="600"/>
              </a:spcAft>
              <a:buClr>
                <a:srgbClr val="333E48"/>
              </a:buClr>
              <a:defRPr/>
            </a:pPr>
            <a:r>
              <a:rPr lang="en-US" sz="1500" b="1" dirty="0">
                <a:solidFill>
                  <a:schemeClr val="tx2"/>
                </a:solidFill>
              </a:rPr>
              <a:t>Before building a new model, ask:</a:t>
            </a:r>
          </a:p>
          <a:p>
            <a:pPr marL="230188" indent="-230188" fontAlgn="t">
              <a:lnSpc>
                <a:spcPct val="100000"/>
              </a:lnSpc>
              <a:spcAft>
                <a:spcPts val="600"/>
              </a:spcAft>
              <a:buClr>
                <a:srgbClr val="333E48"/>
              </a:buClr>
              <a:defRPr/>
            </a:pPr>
            <a:r>
              <a:rPr lang="en-US" sz="1500" dirty="0">
                <a:solidFill>
                  <a:schemeClr val="tx2"/>
                </a:solidFill>
              </a:rPr>
              <a:t>Has this gene already been modeled in mouse?</a:t>
            </a:r>
          </a:p>
          <a:p>
            <a:pPr marL="230188" indent="-230188" fontAlgn="t">
              <a:lnSpc>
                <a:spcPct val="100000"/>
              </a:lnSpc>
              <a:spcAft>
                <a:spcPts val="600"/>
              </a:spcAft>
              <a:buClr>
                <a:srgbClr val="333E48"/>
              </a:buClr>
              <a:defRPr/>
            </a:pPr>
            <a:r>
              <a:rPr lang="en-US" sz="1500" dirty="0">
                <a:solidFill>
                  <a:schemeClr val="tx2"/>
                </a:solidFill>
              </a:rPr>
              <a:t>Does an existing model reflect the disease mechanism?</a:t>
            </a:r>
          </a:p>
          <a:p>
            <a:pPr lvl="1" fontAlgn="t">
              <a:spcBef>
                <a:spcPts val="600"/>
              </a:spcBef>
              <a:buClr>
                <a:srgbClr val="333E48"/>
              </a:buClr>
              <a:defRPr/>
            </a:pPr>
            <a:r>
              <a:rPr lang="en-US" sz="1500" dirty="0">
                <a:solidFill>
                  <a:schemeClr val="tx2"/>
                </a:solidFill>
              </a:rPr>
              <a:t> Loss of function – broken or missing vs Gain of Function – doing too much, too often, or doing something it should never do</a:t>
            </a:r>
          </a:p>
          <a:p>
            <a:pPr marL="230188" indent="-230188" fontAlgn="t">
              <a:lnSpc>
                <a:spcPct val="100000"/>
              </a:lnSpc>
              <a:spcAft>
                <a:spcPts val="600"/>
              </a:spcAft>
              <a:buClr>
                <a:srgbClr val="333E48"/>
              </a:buClr>
              <a:defRPr/>
            </a:pPr>
            <a:r>
              <a:rPr lang="en-US" sz="1500" dirty="0">
                <a:solidFill>
                  <a:schemeClr val="tx2"/>
                </a:solidFill>
              </a:rPr>
              <a:t>Does it support the therapy type we’re considering?</a:t>
            </a:r>
          </a:p>
          <a:p>
            <a:pPr marL="230188" indent="-230188" fontAlgn="t">
              <a:lnSpc>
                <a:spcPct val="100000"/>
              </a:lnSpc>
              <a:spcAft>
                <a:spcPts val="600"/>
              </a:spcAft>
              <a:buClr>
                <a:srgbClr val="333E48"/>
              </a:buClr>
              <a:defRPr/>
            </a:pPr>
            <a:r>
              <a:rPr lang="en-US" sz="1500" dirty="0">
                <a:solidFill>
                  <a:schemeClr val="tx2"/>
                </a:solidFill>
              </a:rPr>
              <a:t>Are there access or licensing restrictions?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5A4AA448-E2A7-2CBB-E798-A3EEAAD9F284}"/>
              </a:ext>
            </a:extLst>
          </p:cNvPr>
          <p:cNvSpPr txBox="1">
            <a:spLocks/>
          </p:cNvSpPr>
          <p:nvPr/>
        </p:nvSpPr>
        <p:spPr>
          <a:xfrm>
            <a:off x="4618507" y="2399422"/>
            <a:ext cx="3677081" cy="4469633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1500" b="1" dirty="0">
                <a:solidFill>
                  <a:schemeClr val="tx2"/>
                </a:solidFill>
              </a:rPr>
              <a:t>Existing models may be sufficient if: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en-US" sz="1500" dirty="0">
                <a:solidFill>
                  <a:schemeClr val="tx2"/>
                </a:solidFill>
              </a:rPr>
              <a:t>They capture key biology or phenotypes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en-US" sz="1500" dirty="0">
                <a:solidFill>
                  <a:schemeClr val="tx2"/>
                </a:solidFill>
              </a:rPr>
              <a:t>They can answer your near‑term question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en-US" sz="1500" dirty="0">
                <a:solidFill>
                  <a:schemeClr val="tx2"/>
                </a:solidFill>
              </a:rPr>
              <a:t>You can access them in a reasonable timeframe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  <a:defRPr/>
            </a:pPr>
            <a:r>
              <a:rPr lang="en-US" sz="1500" b="1" dirty="0">
                <a:solidFill>
                  <a:schemeClr val="tx2"/>
                </a:solidFill>
              </a:rPr>
              <a:t>Many mouse models are available through public repositories (e.g., JAX, MMRRC), which can reduce time and administrative burden</a:t>
            </a:r>
            <a:endParaRPr lang="en-US" sz="15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Aft>
                <a:spcPts val="600"/>
              </a:spcAft>
            </a:pPr>
            <a:endParaRPr lang="en-US" sz="1500" dirty="0">
              <a:solidFill>
                <a:schemeClr val="tx2"/>
              </a:solidFill>
            </a:endParaRPr>
          </a:p>
        </p:txBody>
      </p:sp>
      <p:sp>
        <p:nvSpPr>
          <p:cNvPr id="21" name="Content Placeholder 8">
            <a:extLst>
              <a:ext uri="{FF2B5EF4-FFF2-40B4-BE49-F238E27FC236}">
                <a16:creationId xmlns:a16="http://schemas.microsoft.com/office/drawing/2014/main" id="{5DED3261-3D10-B478-B68B-724358DDD62C}"/>
              </a:ext>
            </a:extLst>
          </p:cNvPr>
          <p:cNvSpPr txBox="1">
            <a:spLocks/>
          </p:cNvSpPr>
          <p:nvPr/>
        </p:nvSpPr>
        <p:spPr>
          <a:xfrm>
            <a:off x="8699481" y="2463443"/>
            <a:ext cx="3492519" cy="3921001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t">
              <a:lnSpc>
                <a:spcPts val="1500"/>
              </a:lnSpc>
              <a:spcAft>
                <a:spcPts val="600"/>
              </a:spcAft>
            </a:pPr>
            <a:r>
              <a:rPr lang="en-US" sz="1500" b="1" dirty="0">
                <a:solidFill>
                  <a:schemeClr val="tx2"/>
                </a:solidFill>
              </a:rPr>
              <a:t>New models may be needed if:</a:t>
            </a:r>
          </a:p>
          <a:p>
            <a:pPr marL="285750" indent="-285750" fontAlgn="t">
              <a:lnSpc>
                <a:spcPts val="1500"/>
              </a:lnSpc>
              <a:spcAft>
                <a:spcPts val="600"/>
              </a:spcAft>
            </a:pPr>
            <a:r>
              <a:rPr lang="en-US" sz="1500" dirty="0">
                <a:solidFill>
                  <a:schemeClr val="tx2"/>
                </a:solidFill>
              </a:rPr>
              <a:t>The variant is patient‑specific</a:t>
            </a:r>
          </a:p>
          <a:p>
            <a:pPr marL="285750" indent="-285750" fontAlgn="t">
              <a:lnSpc>
                <a:spcPts val="1500"/>
              </a:lnSpc>
              <a:spcAft>
                <a:spcPts val="600"/>
              </a:spcAft>
            </a:pPr>
            <a:r>
              <a:rPr lang="en-US" sz="1500" dirty="0">
                <a:solidFill>
                  <a:schemeClr val="tx2"/>
                </a:solidFill>
              </a:rPr>
              <a:t>Precision therapies </a:t>
            </a:r>
            <a:r>
              <a:rPr lang="en-US" sz="1500" b="1" dirty="0">
                <a:solidFill>
                  <a:schemeClr val="tx2"/>
                </a:solidFill>
              </a:rPr>
              <a:t>require humanized sequence</a:t>
            </a:r>
          </a:p>
          <a:p>
            <a:pPr marL="285750" indent="-285750" fontAlgn="t">
              <a:lnSpc>
                <a:spcPts val="1500"/>
              </a:lnSpc>
              <a:spcAft>
                <a:spcPts val="600"/>
              </a:spcAft>
            </a:pPr>
            <a:r>
              <a:rPr lang="en-US" sz="1500" dirty="0">
                <a:solidFill>
                  <a:schemeClr val="tx2"/>
                </a:solidFill>
              </a:rPr>
              <a:t>Existing models don’t show usable phenotypes</a:t>
            </a:r>
          </a:p>
          <a:p>
            <a:pPr marL="285750" indent="-285750" fontAlgn="t">
              <a:lnSpc>
                <a:spcPts val="1500"/>
              </a:lnSpc>
              <a:spcAft>
                <a:spcPts val="600"/>
              </a:spcAft>
            </a:pPr>
            <a:r>
              <a:rPr lang="en-US" sz="1500" dirty="0">
                <a:solidFill>
                  <a:schemeClr val="tx2"/>
                </a:solidFill>
              </a:rPr>
              <a:t>You need control over design, access, or timelines</a:t>
            </a:r>
          </a:p>
          <a:p>
            <a:endParaRPr lang="en-US" sz="1500" dirty="0">
              <a:solidFill>
                <a:schemeClr val="tx2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52D7ADC-2AFF-4500-CBD3-1AC4C3AC245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261797" y="95467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506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8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6E2453-C869-EC0B-2ACC-052EBA521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696C9ECA-3676-1667-6BCA-18C80F8FE8B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01D6881-DE6D-2078-809D-90187200D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9334421" cy="107176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does humanization of a mouse gene mean?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9AB3A86-4D62-203C-A578-37140878DC64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B90F0766-C5B1-7256-C14A-EE7506B36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1427" y="1241276"/>
            <a:ext cx="6209409" cy="1814587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1D07F995-2DD4-6496-BAC9-8CC463289008}"/>
              </a:ext>
            </a:extLst>
          </p:cNvPr>
          <p:cNvGrpSpPr/>
          <p:nvPr/>
        </p:nvGrpSpPr>
        <p:grpSpPr>
          <a:xfrm>
            <a:off x="2483947" y="3802138"/>
            <a:ext cx="6819013" cy="2573079"/>
            <a:chOff x="2353340" y="3607981"/>
            <a:chExt cx="6819013" cy="2573079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02DA2851-FEF7-45D3-AE76-582028A37481}"/>
                </a:ext>
              </a:extLst>
            </p:cNvPr>
            <p:cNvGrpSpPr/>
            <p:nvPr/>
          </p:nvGrpSpPr>
          <p:grpSpPr>
            <a:xfrm>
              <a:off x="2446670" y="3705532"/>
              <a:ext cx="6621133" cy="2389807"/>
              <a:chOff x="1269999" y="2222041"/>
              <a:chExt cx="9696120" cy="3945654"/>
            </a:xfrm>
          </p:grpSpPr>
          <p:cxnSp>
            <p:nvCxnSpPr>
              <p:cNvPr id="3" name="Straight Arrow Connector 2">
                <a:extLst>
                  <a:ext uri="{FF2B5EF4-FFF2-40B4-BE49-F238E27FC236}">
                    <a16:creationId xmlns:a16="http://schemas.microsoft.com/office/drawing/2014/main" id="{2DCA667C-C043-06B6-E19F-AB6EA658CC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14119" y="2373518"/>
                <a:ext cx="9652000" cy="0"/>
              </a:xfrm>
              <a:prstGeom prst="straightConnector1">
                <a:avLst/>
              </a:prstGeom>
              <a:solidFill>
                <a:srgbClr val="FFCC00"/>
              </a:solidFill>
              <a:ln w="22225">
                <a:solidFill>
                  <a:srgbClr val="FFCC00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B8310FE-44A7-6CA2-257C-56B47748B829}"/>
                  </a:ext>
                </a:extLst>
              </p:cNvPr>
              <p:cNvSpPr/>
              <p:nvPr/>
            </p:nvSpPr>
            <p:spPr>
              <a:xfrm>
                <a:off x="4099137" y="2222041"/>
                <a:ext cx="3271052" cy="302953"/>
              </a:xfrm>
              <a:prstGeom prst="rect">
                <a:avLst/>
              </a:prstGeom>
              <a:solidFill>
                <a:srgbClr val="FFCC00"/>
              </a:solidFill>
              <a:ln>
                <a:solidFill>
                  <a:srgbClr val="FFCC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dirty="0">
                    <a:solidFill>
                      <a:schemeClr val="bg2">
                        <a:lumMod val="25000"/>
                      </a:schemeClr>
                    </a:solidFill>
                  </a:rPr>
                  <a:t>Mouse DNA</a:t>
                </a:r>
              </a:p>
            </p:txBody>
          </p:sp>
          <p:pic>
            <p:nvPicPr>
              <p:cNvPr id="5" name="Picture 4" descr="What is CRISPR-Cas9? How does it work? - Uskudar University">
                <a:extLst>
                  <a:ext uri="{FF2B5EF4-FFF2-40B4-BE49-F238E27FC236}">
                    <a16:creationId xmlns:a16="http://schemas.microsoft.com/office/drawing/2014/main" id="{AF1EA901-2AB1-3B53-236F-99F51AEB5E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140120" y="2889201"/>
                <a:ext cx="2115620" cy="1416839"/>
              </a:xfrm>
              <a:prstGeom prst="rect">
                <a:avLst/>
              </a:prstGeom>
            </p:spPr>
          </p:pic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B013298-4C85-FFDB-E05E-231CBE76904C}"/>
                  </a:ext>
                </a:extLst>
              </p:cNvPr>
              <p:cNvSpPr/>
              <p:nvPr/>
            </p:nvSpPr>
            <p:spPr>
              <a:xfrm>
                <a:off x="2608256" y="3633548"/>
                <a:ext cx="3271052" cy="318529"/>
              </a:xfrm>
              <a:prstGeom prst="rect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dirty="0"/>
                  <a:t>Human DNA</a:t>
                </a:r>
              </a:p>
            </p:txBody>
          </p:sp>
          <p:sp>
            <p:nvSpPr>
              <p:cNvPr id="7" name="TextBox 7">
                <a:extLst>
                  <a:ext uri="{FF2B5EF4-FFF2-40B4-BE49-F238E27FC236}">
                    <a16:creationId xmlns:a16="http://schemas.microsoft.com/office/drawing/2014/main" id="{82B9FB85-A421-CDEA-D51D-3E552865C9E9}"/>
                  </a:ext>
                </a:extLst>
              </p:cNvPr>
              <p:cNvSpPr txBox="1"/>
              <p:nvPr/>
            </p:nvSpPr>
            <p:spPr>
              <a:xfrm>
                <a:off x="6140120" y="4405633"/>
                <a:ext cx="2214133" cy="6097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/>
                  <a:t>CRISPR Cas9</a:t>
                </a:r>
              </a:p>
            </p:txBody>
          </p:sp>
          <p:sp>
            <p:nvSpPr>
              <p:cNvPr id="9" name="TextBox 9">
                <a:extLst>
                  <a:ext uri="{FF2B5EF4-FFF2-40B4-BE49-F238E27FC236}">
                    <a16:creationId xmlns:a16="http://schemas.microsoft.com/office/drawing/2014/main" id="{B5DA97C2-A92E-3404-25E5-F11AE30EB060}"/>
                  </a:ext>
                </a:extLst>
              </p:cNvPr>
              <p:cNvSpPr txBox="1"/>
              <p:nvPr/>
            </p:nvSpPr>
            <p:spPr>
              <a:xfrm>
                <a:off x="5468273" y="2566286"/>
                <a:ext cx="671847" cy="11687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4000" dirty="0"/>
                  <a:t>+</a:t>
                </a:r>
              </a:p>
            </p:txBody>
          </p:sp>
          <p:sp>
            <p:nvSpPr>
              <p:cNvPr id="10" name="Arrow: Down 9">
                <a:extLst>
                  <a:ext uri="{FF2B5EF4-FFF2-40B4-BE49-F238E27FC236}">
                    <a16:creationId xmlns:a16="http://schemas.microsoft.com/office/drawing/2014/main" id="{1F8E76F7-2A69-00C3-BA6F-4E2F117164A6}"/>
                  </a:ext>
                </a:extLst>
              </p:cNvPr>
              <p:cNvSpPr/>
              <p:nvPr/>
            </p:nvSpPr>
            <p:spPr>
              <a:xfrm>
                <a:off x="5554469" y="4735317"/>
                <a:ext cx="499454" cy="792830"/>
              </a:xfrm>
              <a:prstGeom prst="downArrow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1400"/>
              </a:p>
            </p:txBody>
          </p:sp>
          <p:cxnSp>
            <p:nvCxnSpPr>
              <p:cNvPr id="11" name="Straight Arrow Connector 10">
                <a:extLst>
                  <a:ext uri="{FF2B5EF4-FFF2-40B4-BE49-F238E27FC236}">
                    <a16:creationId xmlns:a16="http://schemas.microsoft.com/office/drawing/2014/main" id="{B2096AF8-719C-A0CD-03C5-EA66FBA02B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69999" y="6008564"/>
                <a:ext cx="9652000" cy="0"/>
              </a:xfrm>
              <a:prstGeom prst="straightConnector1">
                <a:avLst/>
              </a:prstGeom>
              <a:solidFill>
                <a:srgbClr val="FFCC00"/>
              </a:solidFill>
              <a:ln w="22225">
                <a:solidFill>
                  <a:srgbClr val="FFCC00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1B30A296-BF8E-C416-8CA5-D64FF6FB90AE}"/>
                  </a:ext>
                </a:extLst>
              </p:cNvPr>
              <p:cNvSpPr/>
              <p:nvPr/>
            </p:nvSpPr>
            <p:spPr>
              <a:xfrm>
                <a:off x="4055017" y="5849166"/>
                <a:ext cx="3271050" cy="318529"/>
              </a:xfrm>
              <a:prstGeom prst="rect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dirty="0"/>
                  <a:t>Human DNA</a:t>
                </a:r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1258EC2-CB73-1029-31A8-E1F9AFB7061A}"/>
                </a:ext>
              </a:extLst>
            </p:cNvPr>
            <p:cNvSpPr/>
            <p:nvPr/>
          </p:nvSpPr>
          <p:spPr>
            <a:xfrm>
              <a:off x="2353340" y="3607981"/>
              <a:ext cx="6819013" cy="2573079"/>
            </a:xfrm>
            <a:prstGeom prst="rect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F497D50-CF35-D414-DE40-2668EF2750D3}"/>
              </a:ext>
            </a:extLst>
          </p:cNvPr>
          <p:cNvSpPr txBox="1"/>
          <p:nvPr/>
        </p:nvSpPr>
        <p:spPr>
          <a:xfrm>
            <a:off x="9770568" y="647037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93C9E5F-AA43-C045-30B8-8723D05E489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02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41B13-0F38-AD37-FD25-5DE4B0C82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3C03707A-01DC-101B-BF69-0B7A073F035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2424CD60-19D1-21E4-B805-D333E2A5B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to make a humanized mouse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91439D9-0679-909D-BBFC-90E589395281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8B8C35C-A653-1861-68B4-60EEBAA2E1F5}"/>
              </a:ext>
            </a:extLst>
          </p:cNvPr>
          <p:cNvGrpSpPr/>
          <p:nvPr/>
        </p:nvGrpSpPr>
        <p:grpSpPr>
          <a:xfrm>
            <a:off x="348192" y="1371274"/>
            <a:ext cx="10511193" cy="4971525"/>
            <a:chOff x="-544888" y="147259"/>
            <a:chExt cx="11580342" cy="5882782"/>
          </a:xfrm>
        </p:grpSpPr>
        <p:cxnSp>
          <p:nvCxnSpPr>
            <p:cNvPr id="2" name="Straight Arrow Connector 1">
              <a:extLst>
                <a:ext uri="{FF2B5EF4-FFF2-40B4-BE49-F238E27FC236}">
                  <a16:creationId xmlns:a16="http://schemas.microsoft.com/office/drawing/2014/main" id="{F058AE48-F450-83F3-023F-2F33DB7D2B56}"/>
                </a:ext>
              </a:extLst>
            </p:cNvPr>
            <p:cNvCxnSpPr>
              <a:cxnSpLocks/>
            </p:cNvCxnSpPr>
            <p:nvPr/>
          </p:nvCxnSpPr>
          <p:spPr>
            <a:xfrm>
              <a:off x="130074" y="3243619"/>
              <a:ext cx="10362981" cy="0"/>
            </a:xfrm>
            <a:prstGeom prst="straightConnector1">
              <a:avLst/>
            </a:prstGeom>
            <a:ln w="22225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B1CB0791-D926-7B8B-FE7C-E241E53D9235}"/>
                </a:ext>
              </a:extLst>
            </p:cNvPr>
            <p:cNvCxnSpPr>
              <a:cxnSpLocks/>
              <a:endCxn id="6" idx="1"/>
            </p:cNvCxnSpPr>
            <p:nvPr/>
          </p:nvCxnSpPr>
          <p:spPr>
            <a:xfrm>
              <a:off x="4276381" y="3234506"/>
              <a:ext cx="548640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33C291A-C8B7-83AC-7828-8E96459E3414}"/>
                </a:ext>
              </a:extLst>
            </p:cNvPr>
            <p:cNvSpPr/>
            <p:nvPr/>
          </p:nvSpPr>
          <p:spPr>
            <a:xfrm>
              <a:off x="4571195" y="3092974"/>
              <a:ext cx="268604" cy="318529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FBF096-FF7E-E8F6-30E6-A73E7DFD26E5}"/>
                </a:ext>
              </a:extLst>
            </p:cNvPr>
            <p:cNvSpPr/>
            <p:nvPr/>
          </p:nvSpPr>
          <p:spPr>
            <a:xfrm>
              <a:off x="1037682" y="3081012"/>
              <a:ext cx="1358224" cy="31852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/>
                <a:t>    4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C28DE91-2B3A-103D-AB36-FAC886505FDA}"/>
                </a:ext>
              </a:extLst>
            </p:cNvPr>
            <p:cNvSpPr/>
            <p:nvPr/>
          </p:nvSpPr>
          <p:spPr>
            <a:xfrm>
              <a:off x="8190009" y="3075241"/>
              <a:ext cx="1429004" cy="31852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dirty="0"/>
                <a:t>6</a:t>
              </a:r>
            </a:p>
          </p:txBody>
        </p:sp>
        <p:sp>
          <p:nvSpPr>
            <p:cNvPr id="7" name="TextBox 11">
              <a:extLst>
                <a:ext uri="{FF2B5EF4-FFF2-40B4-BE49-F238E27FC236}">
                  <a16:creationId xmlns:a16="http://schemas.microsoft.com/office/drawing/2014/main" id="{AA0F80CA-7373-1163-CB75-5A821499CE58}"/>
                </a:ext>
              </a:extLst>
            </p:cNvPr>
            <p:cNvSpPr txBox="1"/>
            <p:nvPr/>
          </p:nvSpPr>
          <p:spPr>
            <a:xfrm>
              <a:off x="4064326" y="2968763"/>
              <a:ext cx="45878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50" dirty="0"/>
                <a:t>46nt</a:t>
              </a: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F7570438-A81F-A7A7-EAA0-FDDD6FD48AD0}"/>
                </a:ext>
              </a:extLst>
            </p:cNvPr>
            <p:cNvCxnSpPr>
              <a:cxnSpLocks/>
            </p:cNvCxnSpPr>
            <p:nvPr/>
          </p:nvCxnSpPr>
          <p:spPr>
            <a:xfrm>
              <a:off x="117036" y="1558591"/>
              <a:ext cx="10362981" cy="0"/>
            </a:xfrm>
            <a:prstGeom prst="straightConnector1">
              <a:avLst/>
            </a:prstGeom>
            <a:ln w="22225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95A1A40-4B58-5672-B59D-CE22F5C01768}"/>
                </a:ext>
              </a:extLst>
            </p:cNvPr>
            <p:cNvSpPr/>
            <p:nvPr/>
          </p:nvSpPr>
          <p:spPr>
            <a:xfrm>
              <a:off x="1024644" y="1395984"/>
              <a:ext cx="1358224" cy="31852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dirty="0"/>
                <a:t>4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05DBA71-CDDA-9F7F-8D7F-D890D521C03D}"/>
                </a:ext>
              </a:extLst>
            </p:cNvPr>
            <p:cNvSpPr/>
            <p:nvPr/>
          </p:nvSpPr>
          <p:spPr>
            <a:xfrm>
              <a:off x="4589039" y="1413436"/>
              <a:ext cx="1429004" cy="31852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dirty="0"/>
                <a:t>5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B7A9876-61D2-BA26-F7A7-91F56378E905}"/>
                </a:ext>
              </a:extLst>
            </p:cNvPr>
            <p:cNvSpPr/>
            <p:nvPr/>
          </p:nvSpPr>
          <p:spPr>
            <a:xfrm>
              <a:off x="8182776" y="1407631"/>
              <a:ext cx="1429004" cy="31852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dirty="0"/>
                <a:t>6</a:t>
              </a:r>
            </a:p>
          </p:txBody>
        </p:sp>
        <p:sp>
          <p:nvSpPr>
            <p:cNvPr id="14" name="TextBox 19">
              <a:extLst>
                <a:ext uri="{FF2B5EF4-FFF2-40B4-BE49-F238E27FC236}">
                  <a16:creationId xmlns:a16="http://schemas.microsoft.com/office/drawing/2014/main" id="{0503C025-5A6B-D324-E3BC-017A133922D6}"/>
                </a:ext>
              </a:extLst>
            </p:cNvPr>
            <p:cNvSpPr txBox="1"/>
            <p:nvPr/>
          </p:nvSpPr>
          <p:spPr>
            <a:xfrm>
              <a:off x="-544888" y="619298"/>
              <a:ext cx="12220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/>
                <a:t>WT Mouse</a:t>
              </a:r>
            </a:p>
          </p:txBody>
        </p:sp>
        <p:sp>
          <p:nvSpPr>
            <p:cNvPr id="16" name="TextBox 2">
              <a:extLst>
                <a:ext uri="{FF2B5EF4-FFF2-40B4-BE49-F238E27FC236}">
                  <a16:creationId xmlns:a16="http://schemas.microsoft.com/office/drawing/2014/main" id="{C85B1E50-612E-0CA3-8FC5-CACF7F608BEE}"/>
                </a:ext>
              </a:extLst>
            </p:cNvPr>
            <p:cNvSpPr txBox="1"/>
            <p:nvPr/>
          </p:nvSpPr>
          <p:spPr>
            <a:xfrm>
              <a:off x="-544888" y="2463426"/>
              <a:ext cx="32383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/>
                <a:t>WT Humanized Model (G114G)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3E6866B-64D9-9B08-E4ED-4292789D033B}"/>
                </a:ext>
              </a:extLst>
            </p:cNvPr>
            <p:cNvSpPr/>
            <p:nvPr/>
          </p:nvSpPr>
          <p:spPr>
            <a:xfrm>
              <a:off x="4839800" y="3092974"/>
              <a:ext cx="1178244" cy="31852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dirty="0"/>
                <a:t>5</a:t>
              </a:r>
            </a:p>
          </p:txBody>
        </p:sp>
        <p:sp>
          <p:nvSpPr>
            <p:cNvPr id="18" name="TextBox 21">
              <a:extLst>
                <a:ext uri="{FF2B5EF4-FFF2-40B4-BE49-F238E27FC236}">
                  <a16:creationId xmlns:a16="http://schemas.microsoft.com/office/drawing/2014/main" id="{CD0BE976-620D-3FBF-6397-2E7DBDD36644}"/>
                </a:ext>
              </a:extLst>
            </p:cNvPr>
            <p:cNvSpPr txBox="1"/>
            <p:nvPr/>
          </p:nvSpPr>
          <p:spPr>
            <a:xfrm>
              <a:off x="4464085" y="2798242"/>
              <a:ext cx="45878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50" dirty="0"/>
                <a:t>35nt</a:t>
              </a:r>
            </a:p>
          </p:txBody>
        </p:sp>
        <p:sp>
          <p:nvSpPr>
            <p:cNvPr id="19" name="TextBox 24">
              <a:extLst>
                <a:ext uri="{FF2B5EF4-FFF2-40B4-BE49-F238E27FC236}">
                  <a16:creationId xmlns:a16="http://schemas.microsoft.com/office/drawing/2014/main" id="{C595BB36-F8CD-D5FC-4718-5EE47F5CA9DA}"/>
                </a:ext>
              </a:extLst>
            </p:cNvPr>
            <p:cNvSpPr txBox="1"/>
            <p:nvPr/>
          </p:nvSpPr>
          <p:spPr>
            <a:xfrm>
              <a:off x="4488130" y="3049839"/>
              <a:ext cx="3802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400" dirty="0"/>
                <a:t>h5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ABD42BA7-7F16-4E81-157E-BFCDBF41BF5B}"/>
                </a:ext>
              </a:extLst>
            </p:cNvPr>
            <p:cNvCxnSpPr>
              <a:cxnSpLocks/>
            </p:cNvCxnSpPr>
            <p:nvPr/>
          </p:nvCxnSpPr>
          <p:spPr>
            <a:xfrm>
              <a:off x="130074" y="5074856"/>
              <a:ext cx="10362981" cy="0"/>
            </a:xfrm>
            <a:prstGeom prst="straightConnector1">
              <a:avLst/>
            </a:prstGeom>
            <a:ln w="22225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46EE12A-3B8F-C9D1-A45A-551AD20F7F5B}"/>
                </a:ext>
              </a:extLst>
            </p:cNvPr>
            <p:cNvCxnSpPr>
              <a:cxnSpLocks/>
              <a:endCxn id="24" idx="1"/>
            </p:cNvCxnSpPr>
            <p:nvPr/>
          </p:nvCxnSpPr>
          <p:spPr>
            <a:xfrm>
              <a:off x="4276381" y="5065743"/>
              <a:ext cx="548640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518DB1B-A8C6-9668-6656-1A383FBA4503}"/>
                </a:ext>
              </a:extLst>
            </p:cNvPr>
            <p:cNvSpPr/>
            <p:nvPr/>
          </p:nvSpPr>
          <p:spPr>
            <a:xfrm>
              <a:off x="4571195" y="4924211"/>
              <a:ext cx="268604" cy="318529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4C01894-3BB6-D20D-A753-03FDE41548B9}"/>
                </a:ext>
              </a:extLst>
            </p:cNvPr>
            <p:cNvSpPr/>
            <p:nvPr/>
          </p:nvSpPr>
          <p:spPr>
            <a:xfrm>
              <a:off x="1037682" y="4912249"/>
              <a:ext cx="1358224" cy="31852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/>
                <a:t>    4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0733585-2066-9CA5-9398-554A2F04A712}"/>
                </a:ext>
              </a:extLst>
            </p:cNvPr>
            <p:cNvSpPr/>
            <p:nvPr/>
          </p:nvSpPr>
          <p:spPr>
            <a:xfrm>
              <a:off x="8190009" y="4906478"/>
              <a:ext cx="1429004" cy="31852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dirty="0"/>
                <a:t>6</a:t>
              </a:r>
            </a:p>
          </p:txBody>
        </p:sp>
        <p:sp>
          <p:nvSpPr>
            <p:cNvPr id="25" name="TextBox 30">
              <a:extLst>
                <a:ext uri="{FF2B5EF4-FFF2-40B4-BE49-F238E27FC236}">
                  <a16:creationId xmlns:a16="http://schemas.microsoft.com/office/drawing/2014/main" id="{3934201D-4382-FC5F-0C57-71F7DAE5AFED}"/>
                </a:ext>
              </a:extLst>
            </p:cNvPr>
            <p:cNvSpPr txBox="1"/>
            <p:nvPr/>
          </p:nvSpPr>
          <p:spPr>
            <a:xfrm>
              <a:off x="4064326" y="4798273"/>
              <a:ext cx="45878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50" dirty="0"/>
                <a:t>46nt</a:t>
              </a:r>
            </a:p>
          </p:txBody>
        </p:sp>
        <p:sp>
          <p:nvSpPr>
            <p:cNvPr id="26" name="TextBox 31">
              <a:extLst>
                <a:ext uri="{FF2B5EF4-FFF2-40B4-BE49-F238E27FC236}">
                  <a16:creationId xmlns:a16="http://schemas.microsoft.com/office/drawing/2014/main" id="{864BEC05-A176-CE47-5EF6-CDD09BD64232}"/>
                </a:ext>
              </a:extLst>
            </p:cNvPr>
            <p:cNvSpPr txBox="1"/>
            <p:nvPr/>
          </p:nvSpPr>
          <p:spPr>
            <a:xfrm>
              <a:off x="-544888" y="4294663"/>
              <a:ext cx="361740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/>
                <a:t>Variant Humanized Model (G114D)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7461B67-59DE-4E02-318A-D722CAC25CA5}"/>
                </a:ext>
              </a:extLst>
            </p:cNvPr>
            <p:cNvSpPr/>
            <p:nvPr/>
          </p:nvSpPr>
          <p:spPr>
            <a:xfrm>
              <a:off x="4839800" y="4924211"/>
              <a:ext cx="1178244" cy="31852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dirty="0"/>
                <a:t>5</a:t>
              </a:r>
            </a:p>
          </p:txBody>
        </p:sp>
        <p:sp>
          <p:nvSpPr>
            <p:cNvPr id="28" name="TextBox 33">
              <a:extLst>
                <a:ext uri="{FF2B5EF4-FFF2-40B4-BE49-F238E27FC236}">
                  <a16:creationId xmlns:a16="http://schemas.microsoft.com/office/drawing/2014/main" id="{AF28EAE5-1CC8-C811-3D95-3BF750630098}"/>
                </a:ext>
              </a:extLst>
            </p:cNvPr>
            <p:cNvSpPr txBox="1"/>
            <p:nvPr/>
          </p:nvSpPr>
          <p:spPr>
            <a:xfrm>
              <a:off x="4464085" y="4629479"/>
              <a:ext cx="45878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50" dirty="0"/>
                <a:t>35nt</a:t>
              </a:r>
            </a:p>
          </p:txBody>
        </p:sp>
        <p:sp>
          <p:nvSpPr>
            <p:cNvPr id="29" name="TextBox 34">
              <a:extLst>
                <a:ext uri="{FF2B5EF4-FFF2-40B4-BE49-F238E27FC236}">
                  <a16:creationId xmlns:a16="http://schemas.microsoft.com/office/drawing/2014/main" id="{DE288980-FCF8-9686-3BA9-BC95AE015BD9}"/>
                </a:ext>
              </a:extLst>
            </p:cNvPr>
            <p:cNvSpPr txBox="1"/>
            <p:nvPr/>
          </p:nvSpPr>
          <p:spPr>
            <a:xfrm>
              <a:off x="4488130" y="4881076"/>
              <a:ext cx="3802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400" dirty="0"/>
                <a:t>h5</a:t>
              </a:r>
            </a:p>
          </p:txBody>
        </p:sp>
        <p:sp>
          <p:nvSpPr>
            <p:cNvPr id="30" name="TextBox 36">
              <a:extLst>
                <a:ext uri="{FF2B5EF4-FFF2-40B4-BE49-F238E27FC236}">
                  <a16:creationId xmlns:a16="http://schemas.microsoft.com/office/drawing/2014/main" id="{744320C1-5A37-77AF-9545-4401835CB751}"/>
                </a:ext>
              </a:extLst>
            </p:cNvPr>
            <p:cNvSpPr txBox="1"/>
            <p:nvPr/>
          </p:nvSpPr>
          <p:spPr>
            <a:xfrm>
              <a:off x="4329783" y="5499127"/>
              <a:ext cx="60625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50" dirty="0">
                  <a:solidFill>
                    <a:srgbClr val="FF0000"/>
                  </a:solidFill>
                </a:rPr>
                <a:t>G114D</a:t>
              </a:r>
            </a:p>
          </p:txBody>
        </p:sp>
        <p:sp>
          <p:nvSpPr>
            <p:cNvPr id="31" name="TextBox 38">
              <a:extLst>
                <a:ext uri="{FF2B5EF4-FFF2-40B4-BE49-F238E27FC236}">
                  <a16:creationId xmlns:a16="http://schemas.microsoft.com/office/drawing/2014/main" id="{944DEE86-C4CD-64A6-C4F3-B52FCDF15F7F}"/>
                </a:ext>
              </a:extLst>
            </p:cNvPr>
            <p:cNvSpPr txBox="1"/>
            <p:nvPr/>
          </p:nvSpPr>
          <p:spPr>
            <a:xfrm>
              <a:off x="4411879" y="5197572"/>
              <a:ext cx="3016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000" dirty="0">
                  <a:solidFill>
                    <a:srgbClr val="FF0000"/>
                  </a:solidFill>
                </a:rPr>
                <a:t>*</a:t>
              </a:r>
            </a:p>
          </p:txBody>
        </p:sp>
        <p:sp>
          <p:nvSpPr>
            <p:cNvPr id="32" name="TextBox 40">
              <a:extLst>
                <a:ext uri="{FF2B5EF4-FFF2-40B4-BE49-F238E27FC236}">
                  <a16:creationId xmlns:a16="http://schemas.microsoft.com/office/drawing/2014/main" id="{E3C920FB-70D9-E206-8DBB-A208FD5E3F75}"/>
                </a:ext>
              </a:extLst>
            </p:cNvPr>
            <p:cNvSpPr txBox="1"/>
            <p:nvPr/>
          </p:nvSpPr>
          <p:spPr>
            <a:xfrm>
              <a:off x="4052966" y="3461116"/>
              <a:ext cx="141416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000" dirty="0">
                  <a:solidFill>
                    <a:srgbClr val="FFC000"/>
                  </a:solidFill>
                </a:rPr>
                <a:t>81 bp humanized DNA</a:t>
              </a:r>
            </a:p>
          </p:txBody>
        </p:sp>
        <p:sp>
          <p:nvSpPr>
            <p:cNvPr id="33" name="TextBox 42">
              <a:extLst>
                <a:ext uri="{FF2B5EF4-FFF2-40B4-BE49-F238E27FC236}">
                  <a16:creationId xmlns:a16="http://schemas.microsoft.com/office/drawing/2014/main" id="{B5811022-6E04-B4DF-0166-3C64432029A0}"/>
                </a:ext>
              </a:extLst>
            </p:cNvPr>
            <p:cNvSpPr txBox="1"/>
            <p:nvPr/>
          </p:nvSpPr>
          <p:spPr>
            <a:xfrm>
              <a:off x="3945062" y="5783820"/>
              <a:ext cx="141416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000" dirty="0">
                  <a:solidFill>
                    <a:srgbClr val="FFC000"/>
                  </a:solidFill>
                </a:rPr>
                <a:t>81 bp humanized DNA</a:t>
              </a:r>
            </a:p>
          </p:txBody>
        </p:sp>
        <p:sp>
          <p:nvSpPr>
            <p:cNvPr id="34" name="TextBox 44">
              <a:extLst>
                <a:ext uri="{FF2B5EF4-FFF2-40B4-BE49-F238E27FC236}">
                  <a16:creationId xmlns:a16="http://schemas.microsoft.com/office/drawing/2014/main" id="{00A8A908-E9C4-06A5-C673-91845AC518E8}"/>
                </a:ext>
              </a:extLst>
            </p:cNvPr>
            <p:cNvSpPr txBox="1"/>
            <p:nvPr/>
          </p:nvSpPr>
          <p:spPr>
            <a:xfrm>
              <a:off x="6195364" y="147259"/>
              <a:ext cx="4840090" cy="7101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>
                <a:buNone/>
                <a:tabLst>
                  <a:tab pos="581660" algn="l"/>
                  <a:tab pos="1163320" algn="l"/>
                  <a:tab pos="1744980" algn="l"/>
                  <a:tab pos="2326640" algn="l"/>
                  <a:tab pos="2908300" algn="l"/>
                  <a:tab pos="3489960" algn="l"/>
                  <a:tab pos="4071620" algn="l"/>
                  <a:tab pos="4653280" algn="l"/>
                  <a:tab pos="5234940" algn="l"/>
                  <a:tab pos="5816600" algn="l"/>
                  <a:tab pos="6398260" algn="l"/>
                  <a:tab pos="6979920" algn="l"/>
                  <a:tab pos="7561580" algn="l"/>
                  <a:tab pos="8143240" algn="l"/>
                  <a:tab pos="8724900" algn="l"/>
                  <a:tab pos="9306560" algn="l"/>
                </a:tabLst>
              </a:pPr>
              <a:r>
                <a:rPr lang="en-US" sz="1100" kern="0" dirty="0">
                  <a:solidFill>
                    <a:srgbClr val="222222"/>
                  </a:solidFill>
                  <a:effectLst/>
                  <a:latin typeface="Courier New" panose="02070309020205020404" pitchFamily="49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Human   </a:t>
              </a:r>
              <a:r>
                <a:rPr lang="en-US" sz="1100" kern="0" dirty="0">
                  <a:solidFill>
                    <a:srgbClr val="222222"/>
                  </a:solidFill>
                  <a:effectLst/>
                  <a:highlight>
                    <a:srgbClr val="00FF00"/>
                  </a:highlight>
                  <a:latin typeface="Courier New" panose="02070309020205020404" pitchFamily="49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r>
                <a:rPr lang="en-US" sz="1100" kern="0" dirty="0">
                  <a:solidFill>
                    <a:srgbClr val="222222"/>
                  </a:solidFill>
                  <a:effectLst/>
                  <a:latin typeface="Courier New" panose="02070309020205020404" pitchFamily="49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SLAANGPTTLVDK-VSNPKTNGDSQQPSSSGLASSK</a:t>
              </a:r>
              <a:endPara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buNone/>
                <a:tabLst>
                  <a:tab pos="581660" algn="l"/>
                  <a:tab pos="1163320" algn="l"/>
                  <a:tab pos="1744980" algn="l"/>
                  <a:tab pos="2326640" algn="l"/>
                  <a:tab pos="2908300" algn="l"/>
                  <a:tab pos="3489960" algn="l"/>
                  <a:tab pos="4071620" algn="l"/>
                  <a:tab pos="4653280" algn="l"/>
                  <a:tab pos="5234940" algn="l"/>
                  <a:tab pos="5816600" algn="l"/>
                  <a:tab pos="6398260" algn="l"/>
                  <a:tab pos="6979920" algn="l"/>
                  <a:tab pos="7561580" algn="l"/>
                  <a:tab pos="8143240" algn="l"/>
                  <a:tab pos="8724900" algn="l"/>
                  <a:tab pos="9306560" algn="l"/>
                </a:tabLst>
              </a:pPr>
              <a:r>
                <a:rPr lang="en-US" sz="1100" kern="0" dirty="0">
                  <a:solidFill>
                    <a:srgbClr val="222222"/>
                  </a:solidFill>
                  <a:effectLst/>
                  <a:latin typeface="Courier New" panose="02070309020205020404" pitchFamily="49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       ||.|.||||||||| :|:||.| :|.||.|||.|||.</a:t>
              </a:r>
              <a:endPara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buNone/>
                <a:tabLst>
                  <a:tab pos="581660" algn="l"/>
                  <a:tab pos="1163320" algn="l"/>
                  <a:tab pos="1744980" algn="l"/>
                  <a:tab pos="2326640" algn="l"/>
                  <a:tab pos="2908300" algn="l"/>
                  <a:tab pos="3489960" algn="l"/>
                  <a:tab pos="4071620" algn="l"/>
                  <a:tab pos="4653280" algn="l"/>
                  <a:tab pos="5234940" algn="l"/>
                  <a:tab pos="5816600" algn="l"/>
                  <a:tab pos="6398260" algn="l"/>
                  <a:tab pos="6979920" algn="l"/>
                  <a:tab pos="7561580" algn="l"/>
                  <a:tab pos="8143240" algn="l"/>
                  <a:tab pos="8724900" algn="l"/>
                  <a:tab pos="9306560" algn="l"/>
                </a:tabLst>
              </a:pPr>
              <a:r>
                <a:rPr lang="en-US" sz="1100" kern="0" dirty="0">
                  <a:solidFill>
                    <a:srgbClr val="222222"/>
                  </a:solidFill>
                  <a:effectLst/>
                  <a:latin typeface="Courier New" panose="02070309020205020404" pitchFamily="49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Mouse   </a:t>
              </a:r>
              <a:r>
                <a:rPr lang="en-US" sz="1100" kern="0" dirty="0">
                  <a:solidFill>
                    <a:srgbClr val="222222"/>
                  </a:solidFill>
                  <a:effectLst/>
                  <a:highlight>
                    <a:srgbClr val="00FF00"/>
                  </a:highlight>
                  <a:latin typeface="Courier New" panose="02070309020205020404" pitchFamily="49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r>
                <a:rPr lang="en-US" sz="1100" kern="0" dirty="0">
                  <a:solidFill>
                    <a:srgbClr val="222222"/>
                  </a:solidFill>
                  <a:effectLst/>
                  <a:latin typeface="Courier New" panose="02070309020205020404" pitchFamily="49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SFAVNGPTTLVDKKISSPKCN-NSNQPPSSGPASST</a:t>
              </a:r>
              <a:endPara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9FD2D086-1605-FD4B-662E-5E73898BC09B}"/>
                </a:ext>
              </a:extLst>
            </p:cNvPr>
            <p:cNvCxnSpPr>
              <a:cxnSpLocks/>
            </p:cNvCxnSpPr>
            <p:nvPr/>
          </p:nvCxnSpPr>
          <p:spPr>
            <a:xfrm>
              <a:off x="4359446" y="1832822"/>
              <a:ext cx="563418" cy="0"/>
            </a:xfrm>
            <a:prstGeom prst="straightConnector1">
              <a:avLst/>
            </a:prstGeom>
            <a:ln w="22225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DA110DF5-8FD6-4033-80BF-DB6E3E28CB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4215604" y="1272376"/>
              <a:ext cx="270510" cy="270510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2B56F0B-A793-30F8-CB0A-373C5EC0AA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4811654" y="1111850"/>
              <a:ext cx="270510" cy="270510"/>
            </a:xfrm>
            <a:prstGeom prst="rect">
              <a:avLst/>
            </a:prstGeom>
          </p:spPr>
        </p:pic>
        <p:sp>
          <p:nvSpPr>
            <p:cNvPr id="38" name="TextBox 14">
              <a:extLst>
                <a:ext uri="{FF2B5EF4-FFF2-40B4-BE49-F238E27FC236}">
                  <a16:creationId xmlns:a16="http://schemas.microsoft.com/office/drawing/2014/main" id="{B5A8ED9A-025A-90FF-918B-C45EE5123ADC}"/>
                </a:ext>
              </a:extLst>
            </p:cNvPr>
            <p:cNvSpPr txBox="1"/>
            <p:nvPr/>
          </p:nvSpPr>
          <p:spPr>
            <a:xfrm>
              <a:off x="3934420" y="335372"/>
              <a:ext cx="137160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000" dirty="0"/>
                <a:t>mouse DNA to be excised &amp; replaced with human DNA</a:t>
              </a:r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160C39E7-8CC7-9507-71D8-CE12DE0C0987}"/>
                </a:ext>
              </a:extLst>
            </p:cNvPr>
            <p:cNvCxnSpPr>
              <a:cxnSpLocks/>
              <a:stCxn id="38" idx="3"/>
              <a:endCxn id="37" idx="1"/>
            </p:cNvCxnSpPr>
            <p:nvPr/>
          </p:nvCxnSpPr>
          <p:spPr>
            <a:xfrm flipH="1">
              <a:off x="4811654" y="612371"/>
              <a:ext cx="494368" cy="6347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A4FA0E4-4870-644A-17F8-71B411A60082}"/>
                </a:ext>
              </a:extLst>
            </p:cNvPr>
            <p:cNvCxnSpPr>
              <a:cxnSpLocks/>
              <a:stCxn id="36" idx="3"/>
              <a:endCxn id="38" idx="1"/>
            </p:cNvCxnSpPr>
            <p:nvPr/>
          </p:nvCxnSpPr>
          <p:spPr>
            <a:xfrm flipH="1" flipV="1">
              <a:off x="3934420" y="612371"/>
              <a:ext cx="551694" cy="7952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69FF9867-1548-5FA4-E586-B52F87DA86E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9395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8675E3-0090-A384-D85E-F034375DF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263EEFA4-3BD9-D516-E2D1-ACB1FCF0B5B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56CEC277-4313-2D5F-207E-37F2C0A17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would you use these models? 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D85FF03-11DE-4538-391B-8A83806D3418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9D295AA8-20BE-B07F-8653-06D4DF4A96B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  <p:pic>
        <p:nvPicPr>
          <p:cNvPr id="9" name="Graphic 8" descr="Badge Follow outline">
            <a:extLst>
              <a:ext uri="{FF2B5EF4-FFF2-40B4-BE49-F238E27FC236}">
                <a16:creationId xmlns:a16="http://schemas.microsoft.com/office/drawing/2014/main" id="{28FB5208-159F-3ECE-2503-2AAE5580BD1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8600" y="1433182"/>
            <a:ext cx="914400" cy="914400"/>
          </a:xfrm>
          <a:prstGeom prst="rect">
            <a:avLst/>
          </a:prstGeom>
        </p:spPr>
      </p:pic>
      <p:pic>
        <p:nvPicPr>
          <p:cNvPr id="14" name="Graphic 13" descr="Close outline">
            <a:extLst>
              <a:ext uri="{FF2B5EF4-FFF2-40B4-BE49-F238E27FC236}">
                <a16:creationId xmlns:a16="http://schemas.microsoft.com/office/drawing/2014/main" id="{7B468072-A021-9F7D-D8D2-044B022518F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24145" y="2842260"/>
            <a:ext cx="914400" cy="914400"/>
          </a:xfrm>
          <a:prstGeom prst="rect">
            <a:avLst/>
          </a:prstGeom>
        </p:spPr>
      </p:pic>
      <p:pic>
        <p:nvPicPr>
          <p:cNvPr id="19" name="Graphic 18" descr="Toggle outline">
            <a:extLst>
              <a:ext uri="{FF2B5EF4-FFF2-40B4-BE49-F238E27FC236}">
                <a16:creationId xmlns:a16="http://schemas.microsoft.com/office/drawing/2014/main" id="{71D51E32-A99E-DABE-A1B6-53BF50D2DCC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4145" y="4232551"/>
            <a:ext cx="914400" cy="914400"/>
          </a:xfrm>
          <a:prstGeom prst="rect">
            <a:avLst/>
          </a:prstGeom>
        </p:spPr>
      </p:pic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FB32BBBC-E7EF-1073-1E3A-5E74C3AF32A3}"/>
              </a:ext>
            </a:extLst>
          </p:cNvPr>
          <p:cNvSpPr txBox="1">
            <a:spLocks/>
          </p:cNvSpPr>
          <p:nvPr/>
        </p:nvSpPr>
        <p:spPr>
          <a:xfrm>
            <a:off x="1143000" y="2269882"/>
            <a:ext cx="10544176" cy="209215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457200" rtl="0" eaLnBrk="1" fontAlgn="base" hangingPunct="1">
              <a:lnSpc>
                <a:spcPct val="102000"/>
              </a:lnSpc>
              <a:spcBef>
                <a:spcPts val="600"/>
              </a:spcBef>
              <a:spcAft>
                <a:spcPts val="14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None/>
              <a:tabLst/>
              <a:defRPr sz="2400" b="1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1pPr>
            <a:lvl2pPr marL="576263" indent="-23336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2pPr>
            <a:lvl3pPr marL="922338" indent="-234950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3pPr>
            <a:lvl4pPr marL="1270000" indent="-23971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4pPr>
            <a:lvl5pPr marL="1487488" indent="-230188" algn="l" defTabSz="457200" rtl="0" eaLnBrk="1" fontAlgn="base" hangingPunct="1">
              <a:lnSpc>
                <a:spcPct val="104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Knock-in (KI) model</a:t>
            </a:r>
            <a:r>
              <a:rPr lang="en-US" sz="2000" b="0" dirty="0">
                <a:solidFill>
                  <a:schemeClr val="tx2"/>
                </a:solidFill>
              </a:rPr>
              <a:t>:</a:t>
            </a:r>
          </a:p>
          <a:p>
            <a:pPr marL="1033463" lvl="1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tx2"/>
                </a:solidFill>
              </a:rPr>
              <a:t>Humanize around variant for Base/Prime Editing or ASO allele specific therapeutics</a:t>
            </a:r>
          </a:p>
          <a:p>
            <a:pPr marL="1033463" lvl="1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tx2"/>
                </a:solidFill>
              </a:rPr>
              <a:t>Can be used for drug repurposing</a:t>
            </a:r>
          </a:p>
          <a:p>
            <a:pPr marL="1033463" lvl="1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tx2"/>
                </a:solidFill>
              </a:rPr>
              <a:t>Non-humanized can still be used for understanding ASO/editing strategies (mouse specific) &amp; disease pathology</a:t>
            </a:r>
            <a:br>
              <a:rPr lang="en-US" sz="1800" dirty="0">
                <a:solidFill>
                  <a:schemeClr val="tx2"/>
                </a:solidFill>
              </a:rPr>
            </a:br>
            <a:r>
              <a:rPr lang="en-US" sz="1800" dirty="0">
                <a:solidFill>
                  <a:schemeClr val="tx2"/>
                </a:solidFill>
              </a:rPr>
              <a:t> </a:t>
            </a:r>
            <a:endParaRPr lang="en-US" sz="1800" b="0" dirty="0">
              <a:solidFill>
                <a:schemeClr val="tx2"/>
              </a:solidFill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Knock-out (KO) model</a:t>
            </a:r>
            <a:r>
              <a:rPr lang="en-US" sz="2000" b="0" dirty="0">
                <a:solidFill>
                  <a:schemeClr val="tx2"/>
                </a:solidFill>
              </a:rPr>
              <a:t>: null/variant causing nonsense mediated decay resulting in no protein is introduced to the mouse DNA</a:t>
            </a:r>
          </a:p>
          <a:p>
            <a:pPr marL="1033463" lvl="1" indent="-457200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2"/>
                </a:solidFill>
              </a:rPr>
              <a:t>Often do not need to be humanized</a:t>
            </a:r>
            <a:br>
              <a:rPr lang="en-US" sz="1800" b="1" dirty="0">
                <a:solidFill>
                  <a:schemeClr val="tx2"/>
                </a:solidFill>
              </a:rPr>
            </a:br>
            <a:endParaRPr lang="en-US" sz="1800" b="1" dirty="0">
              <a:solidFill>
                <a:schemeClr val="tx2"/>
              </a:solidFill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Conditional model</a:t>
            </a:r>
            <a:r>
              <a:rPr lang="en-US" sz="2000" b="0" dirty="0">
                <a:solidFill>
                  <a:schemeClr val="tx2"/>
                </a:solidFill>
              </a:rPr>
              <a:t>: variant expression is controlled by time (in utero vs post-natal) or tissue (brain, heart, skeletal muscle, </a:t>
            </a:r>
            <a:r>
              <a:rPr lang="en-US" sz="2000" b="0" dirty="0" err="1">
                <a:solidFill>
                  <a:schemeClr val="tx2"/>
                </a:solidFill>
              </a:rPr>
              <a:t>etc</a:t>
            </a:r>
            <a:r>
              <a:rPr lang="en-US" sz="2000" b="0" dirty="0">
                <a:solidFill>
                  <a:schemeClr val="tx2"/>
                </a:solidFill>
              </a:rPr>
              <a:t>) via </a:t>
            </a:r>
            <a:r>
              <a:rPr lang="en-US" sz="2000" b="0" dirty="0" err="1">
                <a:solidFill>
                  <a:schemeClr val="tx2"/>
                </a:solidFill>
              </a:rPr>
              <a:t>cre</a:t>
            </a:r>
            <a:r>
              <a:rPr lang="en-US" sz="2000" b="0" dirty="0">
                <a:solidFill>
                  <a:schemeClr val="tx2"/>
                </a:solidFill>
              </a:rPr>
              <a:t> driver</a:t>
            </a:r>
          </a:p>
          <a:p>
            <a:pPr marL="1033463" lvl="1" indent="-45720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chemeClr val="tx2"/>
                </a:solidFill>
              </a:rPr>
              <a:t>**can be humanized (see KI model above)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C635F9-EDCA-8220-B8B9-7AFDDC733405}"/>
              </a:ext>
            </a:extLst>
          </p:cNvPr>
          <p:cNvSpPr/>
          <p:nvPr/>
        </p:nvSpPr>
        <p:spPr>
          <a:xfrm>
            <a:off x="196925" y="4286584"/>
            <a:ext cx="11490251" cy="23137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C1A925-302F-595F-D2F1-DB7078CE4DC3}"/>
              </a:ext>
            </a:extLst>
          </p:cNvPr>
          <p:cNvSpPr/>
          <p:nvPr/>
        </p:nvSpPr>
        <p:spPr>
          <a:xfrm>
            <a:off x="262106" y="2929550"/>
            <a:ext cx="11490251" cy="26173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41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50A210-7F44-CC00-D595-FD3BFE665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F9EDC-BEA3-CACF-4071-623FE55D9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can these models do?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63B2345-5B93-64A7-A027-D22A6A4DC9A2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E631D170-7B5D-45A8-D55E-86CA78A1674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6ADEE4CF-C262-A3BC-C4AD-073949F9773C}"/>
              </a:ext>
            </a:extLst>
          </p:cNvPr>
          <p:cNvGrpSpPr/>
          <p:nvPr/>
        </p:nvGrpSpPr>
        <p:grpSpPr>
          <a:xfrm>
            <a:off x="205256" y="2777896"/>
            <a:ext cx="11935827" cy="2829006"/>
            <a:chOff x="12528056" y="24995452"/>
            <a:chExt cx="19199841" cy="5502137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CF44427-3D2C-0E32-7849-5BB88B9E019C}"/>
                </a:ext>
              </a:extLst>
            </p:cNvPr>
            <p:cNvGrpSpPr/>
            <p:nvPr/>
          </p:nvGrpSpPr>
          <p:grpSpPr>
            <a:xfrm>
              <a:off x="12528056" y="24995452"/>
              <a:ext cx="19199841" cy="2990285"/>
              <a:chOff x="12831032" y="27721820"/>
              <a:chExt cx="12278818" cy="1197341"/>
            </a:xfrm>
          </p:grpSpPr>
          <p:sp>
            <p:nvSpPr>
              <p:cNvPr id="39" name="Star: 5 Points 38">
                <a:extLst>
                  <a:ext uri="{FF2B5EF4-FFF2-40B4-BE49-F238E27FC236}">
                    <a16:creationId xmlns:a16="http://schemas.microsoft.com/office/drawing/2014/main" id="{EE818573-AF2B-E94B-5BC9-82F8C1AD956C}"/>
                  </a:ext>
                </a:extLst>
              </p:cNvPr>
              <p:cNvSpPr/>
              <p:nvPr/>
            </p:nvSpPr>
            <p:spPr>
              <a:xfrm>
                <a:off x="23945247" y="27753036"/>
                <a:ext cx="937511" cy="612943"/>
              </a:xfrm>
              <a:prstGeom prst="star5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/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F296BAEE-F2CB-0677-582B-F39F2468B239}"/>
                  </a:ext>
                </a:extLst>
              </p:cNvPr>
              <p:cNvSpPr txBox="1"/>
              <p:nvPr/>
            </p:nvSpPr>
            <p:spPr>
              <a:xfrm>
                <a:off x="23718155" y="28483826"/>
                <a:ext cx="1391695" cy="435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tx2"/>
                    </a:solidFill>
                    <a:latin typeface="+mn-lt"/>
                  </a:rPr>
                  <a:t>Clinical Candidate and IND Package</a:t>
                </a:r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337738D2-5CF9-5B15-46E2-F0C7C651D3EB}"/>
                  </a:ext>
                </a:extLst>
              </p:cNvPr>
              <p:cNvSpPr/>
              <p:nvPr/>
            </p:nvSpPr>
            <p:spPr>
              <a:xfrm>
                <a:off x="12831032" y="27721820"/>
                <a:ext cx="2053643" cy="659803"/>
              </a:xfrm>
              <a:prstGeom prst="rect">
                <a:avLst/>
              </a:prstGeom>
              <a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 dirty="0">
                    <a:solidFill>
                      <a:schemeClr val="bg1"/>
                    </a:solidFill>
                    <a:latin typeface="+mn-lt"/>
                  </a:rPr>
                  <a:t>Target Engagement</a:t>
                </a:r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69BF54FA-57C6-4A62-5C1C-4DC73F3AA2EC}"/>
                  </a:ext>
                </a:extLst>
              </p:cNvPr>
              <p:cNvSpPr/>
              <p:nvPr/>
            </p:nvSpPr>
            <p:spPr>
              <a:xfrm>
                <a:off x="15023514" y="27721820"/>
                <a:ext cx="2053643" cy="659803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 dirty="0">
                    <a:solidFill>
                      <a:schemeClr val="bg1"/>
                    </a:solidFill>
                    <a:latin typeface="+mn-lt"/>
                  </a:rPr>
                  <a:t>Target Validation and Biomarker Discovery</a:t>
                </a:r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2FFBC8EB-BC23-50EF-0562-0586A3C2AFAD}"/>
                  </a:ext>
                </a:extLst>
              </p:cNvPr>
              <p:cNvSpPr/>
              <p:nvPr/>
            </p:nvSpPr>
            <p:spPr>
              <a:xfrm>
                <a:off x="17215996" y="27721820"/>
                <a:ext cx="2053643" cy="659803"/>
              </a:xfrm>
              <a:prstGeom prst="rect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chemeClr val="bg1"/>
                  </a:solidFill>
                  <a:latin typeface="+mn-lt"/>
                </a:endParaRPr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B5B192BA-2D28-5B04-DE75-DE81A90B0170}"/>
                  </a:ext>
                </a:extLst>
              </p:cNvPr>
              <p:cNvSpPr/>
              <p:nvPr/>
            </p:nvSpPr>
            <p:spPr>
              <a:xfrm>
                <a:off x="19315048" y="27721820"/>
                <a:ext cx="2136682" cy="659803"/>
              </a:xfrm>
              <a:prstGeom prst="rect">
                <a:avLst/>
              </a:prstGeom>
              <a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chemeClr val="bg1"/>
                  </a:solidFill>
                  <a:latin typeface="+mn-lt"/>
                </a:endParaRPr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A6052CA5-A04F-6B7B-F205-9D8F00FD192D}"/>
                  </a:ext>
                </a:extLst>
              </p:cNvPr>
              <p:cNvSpPr/>
              <p:nvPr/>
            </p:nvSpPr>
            <p:spPr>
              <a:xfrm>
                <a:off x="21590569" y="27721820"/>
                <a:ext cx="2053643" cy="659803"/>
              </a:xfrm>
              <a:prstGeom prst="rect">
                <a:avLst/>
              </a:prstGeom>
              <a:blipFill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 dirty="0">
                    <a:solidFill>
                      <a:schemeClr val="bg1"/>
                    </a:solidFill>
                    <a:latin typeface="+mn-lt"/>
                  </a:rPr>
                  <a:t>Preclinical Efficacy</a:t>
                </a:r>
              </a:p>
            </p:txBody>
          </p:sp>
          <p:sp>
            <p:nvSpPr>
              <p:cNvPr id="46" name="Right Arrow 3">
                <a:extLst>
                  <a:ext uri="{FF2B5EF4-FFF2-40B4-BE49-F238E27FC236}">
                    <a16:creationId xmlns:a16="http://schemas.microsoft.com/office/drawing/2014/main" id="{6EADC9F6-70A9-D3DB-BBB6-E6F330A28ACE}"/>
                  </a:ext>
                </a:extLst>
              </p:cNvPr>
              <p:cNvSpPr/>
              <p:nvPr/>
            </p:nvSpPr>
            <p:spPr>
              <a:xfrm>
                <a:off x="14748028" y="27855585"/>
                <a:ext cx="417960" cy="329938"/>
              </a:xfrm>
              <a:prstGeom prst="rightArrow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>
                  <a:solidFill>
                    <a:schemeClr val="tx1"/>
                  </a:solidFill>
                </a:endParaRPr>
              </a:p>
            </p:txBody>
          </p:sp>
          <p:sp>
            <p:nvSpPr>
              <p:cNvPr id="47" name="Right Arrow 9">
                <a:extLst>
                  <a:ext uri="{FF2B5EF4-FFF2-40B4-BE49-F238E27FC236}">
                    <a16:creationId xmlns:a16="http://schemas.microsoft.com/office/drawing/2014/main" id="{C749C86C-A3C9-201D-47F7-5FF20F403C3F}"/>
                  </a:ext>
                </a:extLst>
              </p:cNvPr>
              <p:cNvSpPr/>
              <p:nvPr/>
            </p:nvSpPr>
            <p:spPr>
              <a:xfrm>
                <a:off x="16944473" y="27855585"/>
                <a:ext cx="417960" cy="329938"/>
              </a:xfrm>
              <a:prstGeom prst="rightArrow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>
                  <a:solidFill>
                    <a:schemeClr val="tx1"/>
                  </a:solidFill>
                </a:endParaRPr>
              </a:p>
            </p:txBody>
          </p:sp>
          <p:sp>
            <p:nvSpPr>
              <p:cNvPr id="48" name="Right Arrow 10">
                <a:extLst>
                  <a:ext uri="{FF2B5EF4-FFF2-40B4-BE49-F238E27FC236}">
                    <a16:creationId xmlns:a16="http://schemas.microsoft.com/office/drawing/2014/main" id="{074E4399-75EC-51AC-5439-056EC44CDE8E}"/>
                  </a:ext>
                </a:extLst>
              </p:cNvPr>
              <p:cNvSpPr/>
              <p:nvPr/>
            </p:nvSpPr>
            <p:spPr>
              <a:xfrm>
                <a:off x="19122065" y="27855585"/>
                <a:ext cx="417960" cy="329938"/>
              </a:xfrm>
              <a:prstGeom prst="rightArrow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>
                  <a:solidFill>
                    <a:schemeClr val="tx1"/>
                  </a:solidFill>
                </a:endParaRPr>
              </a:p>
            </p:txBody>
          </p:sp>
          <p:sp>
            <p:nvSpPr>
              <p:cNvPr id="49" name="Right Arrow 16">
                <a:extLst>
                  <a:ext uri="{FF2B5EF4-FFF2-40B4-BE49-F238E27FC236}">
                    <a16:creationId xmlns:a16="http://schemas.microsoft.com/office/drawing/2014/main" id="{DA5BE338-CEBB-9FFC-4FBA-C7E4A0CBB924}"/>
                  </a:ext>
                </a:extLst>
              </p:cNvPr>
              <p:cNvSpPr/>
              <p:nvPr/>
            </p:nvSpPr>
            <p:spPr>
              <a:xfrm>
                <a:off x="21318511" y="27855585"/>
                <a:ext cx="417960" cy="329938"/>
              </a:xfrm>
              <a:prstGeom prst="rightArrow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>
                  <a:solidFill>
                    <a:schemeClr val="tx1"/>
                  </a:solidFill>
                </a:endParaRPr>
              </a:p>
            </p:txBody>
          </p:sp>
          <p:sp>
            <p:nvSpPr>
              <p:cNvPr id="50" name="Right Arrow 18">
                <a:extLst>
                  <a:ext uri="{FF2B5EF4-FFF2-40B4-BE49-F238E27FC236}">
                    <a16:creationId xmlns:a16="http://schemas.microsoft.com/office/drawing/2014/main" id="{EB4C0910-ED37-167A-B042-0A9E2CE7C338}"/>
                  </a:ext>
                </a:extLst>
              </p:cNvPr>
              <p:cNvSpPr/>
              <p:nvPr/>
            </p:nvSpPr>
            <p:spPr>
              <a:xfrm>
                <a:off x="23439192" y="27855585"/>
                <a:ext cx="417960" cy="329938"/>
              </a:xfrm>
              <a:prstGeom prst="rightArrow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>
                  <a:solidFill>
                    <a:schemeClr val="tx1"/>
                  </a:solidFill>
                </a:endParaRPr>
              </a:p>
            </p:txBody>
          </p:sp>
          <p:sp>
            <p:nvSpPr>
              <p:cNvPr id="51" name="Left Bracket 50">
                <a:extLst>
                  <a:ext uri="{FF2B5EF4-FFF2-40B4-BE49-F238E27FC236}">
                    <a16:creationId xmlns:a16="http://schemas.microsoft.com/office/drawing/2014/main" id="{5FC882F0-6B3D-8779-2C3B-9261897220F8}"/>
                  </a:ext>
                </a:extLst>
              </p:cNvPr>
              <p:cNvSpPr/>
              <p:nvPr/>
            </p:nvSpPr>
            <p:spPr>
              <a:xfrm rot="5400000">
                <a:off x="18122518" y="23389312"/>
                <a:ext cx="274230" cy="10690716"/>
              </a:xfrm>
              <a:prstGeom prst="leftBracket">
                <a:avLst/>
              </a:prstGeom>
              <a:ln w="57150">
                <a:solidFill>
                  <a:srgbClr val="DC582A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900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B958BE3-A810-15BD-CD63-34707D27C64C}"/>
                </a:ext>
              </a:extLst>
            </p:cNvPr>
            <p:cNvGrpSpPr/>
            <p:nvPr/>
          </p:nvGrpSpPr>
          <p:grpSpPr>
            <a:xfrm>
              <a:off x="12679801" y="27425623"/>
              <a:ext cx="17960030" cy="3071966"/>
              <a:chOff x="12418044" y="30927059"/>
              <a:chExt cx="11519784" cy="1344926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BC07286-E1FA-EBFA-A9DF-946989585364}"/>
                  </a:ext>
                </a:extLst>
              </p:cNvPr>
              <p:cNvSpPr txBox="1"/>
              <p:nvPr/>
            </p:nvSpPr>
            <p:spPr>
              <a:xfrm>
                <a:off x="13574549" y="31656058"/>
                <a:ext cx="2103445" cy="5351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50" b="1" dirty="0">
                    <a:latin typeface="+mn-lt"/>
                  </a:rPr>
                  <a:t>Genetic Engineering and Disease Model Development</a:t>
                </a:r>
              </a:p>
            </p:txBody>
          </p:sp>
          <p:pic>
            <p:nvPicPr>
              <p:cNvPr id="18" name="Graphic 17">
                <a:extLst>
                  <a:ext uri="{FF2B5EF4-FFF2-40B4-BE49-F238E27FC236}">
                    <a16:creationId xmlns:a16="http://schemas.microsoft.com/office/drawing/2014/main" id="{54752352-CEDC-BF27-C258-3E9FAB6331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12874280" y="31676616"/>
                <a:ext cx="644616" cy="484397"/>
              </a:xfrm>
              <a:prstGeom prst="rect">
                <a:avLst/>
              </a:prstGeom>
            </p:spPr>
          </p:pic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A34BDFB-B949-D17D-6077-46D0EB48E4A8}"/>
                  </a:ext>
                </a:extLst>
              </p:cNvPr>
              <p:cNvSpPr txBox="1"/>
              <p:nvPr/>
            </p:nvSpPr>
            <p:spPr>
              <a:xfrm>
                <a:off x="19553351" y="31736873"/>
                <a:ext cx="1822935" cy="5351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50" b="1" dirty="0">
                    <a:latin typeface="+mn-lt"/>
                  </a:rPr>
                  <a:t>Cellular Profiling and Screening</a:t>
                </a:r>
              </a:p>
            </p:txBody>
          </p:sp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60221223-91FA-028C-60D3-9C0FAE6BBDA6}"/>
                  </a:ext>
                </a:extLst>
              </p:cNvPr>
              <p:cNvGrpSpPr/>
              <p:nvPr/>
            </p:nvGrpSpPr>
            <p:grpSpPr>
              <a:xfrm>
                <a:off x="12418044" y="30992774"/>
                <a:ext cx="2343193" cy="716669"/>
                <a:chOff x="7381928" y="3963219"/>
                <a:chExt cx="2343193" cy="716669"/>
              </a:xfrm>
            </p:grpSpPr>
            <p:pic>
              <p:nvPicPr>
                <p:cNvPr id="37" name="Graphic 36" descr="DNA with solid fill">
                  <a:extLst>
                    <a:ext uri="{FF2B5EF4-FFF2-40B4-BE49-F238E27FC236}">
                      <a16:creationId xmlns:a16="http://schemas.microsoft.com/office/drawing/2014/main" id="{EA610EEA-96BA-02C4-2D10-99DA52C8B9D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  <a:stretch>
                  <a:fillRect/>
                </a:stretch>
              </p:blipFill>
              <p:spPr>
                <a:xfrm rot="2805989">
                  <a:off x="7486877" y="3972029"/>
                  <a:ext cx="328282" cy="538180"/>
                </a:xfrm>
                <a:prstGeom prst="rect">
                  <a:avLst/>
                </a:prstGeom>
              </p:spPr>
            </p:pic>
            <p:sp>
              <p:nvSpPr>
                <p:cNvPr id="38" name="TextBox 37">
                  <a:extLst>
                    <a:ext uri="{FF2B5EF4-FFF2-40B4-BE49-F238E27FC236}">
                      <a16:creationId xmlns:a16="http://schemas.microsoft.com/office/drawing/2014/main" id="{C9A3C682-EC4B-6129-634A-B9BFB7AF5063}"/>
                    </a:ext>
                  </a:extLst>
                </p:cNvPr>
                <p:cNvSpPr txBox="1"/>
                <p:nvPr/>
              </p:nvSpPr>
              <p:spPr>
                <a:xfrm>
                  <a:off x="7972719" y="3963219"/>
                  <a:ext cx="1752402" cy="7166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0" b="1">
                      <a:latin typeface="+mn-lt"/>
                    </a:rPr>
                    <a:t>-Omics, Targeted Analyses, and </a:t>
                  </a:r>
                  <a:br>
                    <a:rPr lang="en-US" sz="1050" b="1">
                      <a:latin typeface="+mn-lt"/>
                    </a:rPr>
                  </a:br>
                  <a:r>
                    <a:rPr lang="en-US" sz="1050" b="1">
                      <a:latin typeface="+mn-lt"/>
                    </a:rPr>
                    <a:t>Biomarker Discovery</a:t>
                  </a:r>
                </a:p>
              </p:txBody>
            </p:sp>
          </p:grp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DAC56296-463E-20C3-C569-81EDB7AA82B1}"/>
                  </a:ext>
                </a:extLst>
              </p:cNvPr>
              <p:cNvGrpSpPr/>
              <p:nvPr/>
            </p:nvGrpSpPr>
            <p:grpSpPr>
              <a:xfrm>
                <a:off x="21609814" y="31656028"/>
                <a:ext cx="2328014" cy="516001"/>
                <a:chOff x="2880065" y="4861426"/>
                <a:chExt cx="2328014" cy="516001"/>
              </a:xfrm>
            </p:grpSpPr>
            <p:pic>
              <p:nvPicPr>
                <p:cNvPr id="35" name="Graphic 34" descr="Needle with solid fill">
                  <a:extLst>
                    <a:ext uri="{FF2B5EF4-FFF2-40B4-BE49-F238E27FC236}">
                      <a16:creationId xmlns:a16="http://schemas.microsoft.com/office/drawing/2014/main" id="{0C3DCFC3-F4F9-9D69-73B8-4432F421635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880065" y="4950889"/>
                  <a:ext cx="442120" cy="324210"/>
                </a:xfrm>
                <a:prstGeom prst="rect">
                  <a:avLst/>
                </a:prstGeom>
              </p:spPr>
            </p:pic>
            <p:sp>
              <p:nvSpPr>
                <p:cNvPr id="36" name="TextBox 35">
                  <a:extLst>
                    <a:ext uri="{FF2B5EF4-FFF2-40B4-BE49-F238E27FC236}">
                      <a16:creationId xmlns:a16="http://schemas.microsoft.com/office/drawing/2014/main" id="{40AF25AA-E0F2-B4FC-972C-F2143C29A7B6}"/>
                    </a:ext>
                  </a:extLst>
                </p:cNvPr>
                <p:cNvSpPr txBox="1"/>
                <p:nvPr/>
              </p:nvSpPr>
              <p:spPr>
                <a:xfrm>
                  <a:off x="3322185" y="4861426"/>
                  <a:ext cx="1885894" cy="51600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0" b="1" dirty="0">
                      <a:latin typeface="+mn-lt"/>
                    </a:rPr>
                    <a:t>Sample Collection, Injections,</a:t>
                  </a:r>
                  <a:br>
                    <a:rPr lang="en-US" sz="1050" b="1" dirty="0">
                      <a:latin typeface="+mn-lt"/>
                    </a:rPr>
                  </a:br>
                  <a:r>
                    <a:rPr lang="en-US" sz="1050" b="1" dirty="0">
                      <a:latin typeface="+mn-lt"/>
                    </a:rPr>
                    <a:t>and Procedures</a:t>
                  </a:r>
                </a:p>
              </p:txBody>
            </p:sp>
          </p:grpSp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72E61C58-7038-B758-05AA-E8B7AE9C8D0C}"/>
                  </a:ext>
                </a:extLst>
              </p:cNvPr>
              <p:cNvGrpSpPr/>
              <p:nvPr/>
            </p:nvGrpSpPr>
            <p:grpSpPr>
              <a:xfrm>
                <a:off x="17961122" y="31007906"/>
                <a:ext cx="2771032" cy="535113"/>
                <a:chOff x="7650101" y="4698410"/>
                <a:chExt cx="2771032" cy="535113"/>
              </a:xfrm>
            </p:grpSpPr>
            <p:pic>
              <p:nvPicPr>
                <p:cNvPr id="33" name="Graphic 32" descr="Cloud Computing with solid fill">
                  <a:extLst>
                    <a:ext uri="{FF2B5EF4-FFF2-40B4-BE49-F238E27FC236}">
                      <a16:creationId xmlns:a16="http://schemas.microsoft.com/office/drawing/2014/main" id="{02D78F96-33C7-D24B-AAE3-017F98A490B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650101" y="4784724"/>
                  <a:ext cx="743641" cy="424606"/>
                </a:xfrm>
                <a:prstGeom prst="rect">
                  <a:avLst/>
                </a:prstGeom>
              </p:spPr>
            </p:pic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28658D5F-B118-C781-4DA9-36E42417BA2B}"/>
                    </a:ext>
                  </a:extLst>
                </p:cNvPr>
                <p:cNvSpPr txBox="1"/>
                <p:nvPr/>
              </p:nvSpPr>
              <p:spPr>
                <a:xfrm>
                  <a:off x="8387260" y="4698410"/>
                  <a:ext cx="2033873" cy="53511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0" b="1" dirty="0">
                      <a:latin typeface="+mn-lt"/>
                    </a:rPr>
                    <a:t>Computational Biology and</a:t>
                  </a:r>
                  <a:br>
                    <a:rPr lang="en-US" sz="1050" b="1" dirty="0">
                      <a:latin typeface="+mn-lt"/>
                    </a:rPr>
                  </a:br>
                  <a:r>
                    <a:rPr lang="en-US" sz="1050" b="1" i="1" dirty="0">
                      <a:latin typeface="+mn-lt"/>
                    </a:rPr>
                    <a:t>in silico </a:t>
                  </a:r>
                  <a:r>
                    <a:rPr lang="en-US" sz="1050" b="1" dirty="0">
                      <a:latin typeface="+mn-lt"/>
                    </a:rPr>
                    <a:t>drug design</a:t>
                  </a:r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AD33C21E-E0E7-0F55-5C6F-7820432A462B}"/>
                  </a:ext>
                </a:extLst>
              </p:cNvPr>
              <p:cNvGrpSpPr/>
              <p:nvPr/>
            </p:nvGrpSpPr>
            <p:grpSpPr>
              <a:xfrm>
                <a:off x="15105130" y="30927069"/>
                <a:ext cx="2587918" cy="716669"/>
                <a:chOff x="2517090" y="3964049"/>
                <a:chExt cx="2587918" cy="716669"/>
              </a:xfrm>
            </p:grpSpPr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704EEA84-A58B-5510-A527-81AACA2A2E66}"/>
                    </a:ext>
                  </a:extLst>
                </p:cNvPr>
                <p:cNvSpPr txBox="1"/>
                <p:nvPr/>
              </p:nvSpPr>
              <p:spPr>
                <a:xfrm>
                  <a:off x="3219114" y="3964049"/>
                  <a:ext cx="1885894" cy="7166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0" b="1" dirty="0">
                      <a:latin typeface="+mn-lt"/>
                    </a:rPr>
                    <a:t>Mouse Phenotyping and</a:t>
                  </a:r>
                  <a:br>
                    <a:rPr lang="en-US" sz="1050" b="1" dirty="0">
                      <a:latin typeface="+mn-lt"/>
                    </a:rPr>
                  </a:br>
                  <a:r>
                    <a:rPr lang="en-US" sz="1050" b="1" dirty="0">
                      <a:latin typeface="+mn-lt"/>
                    </a:rPr>
                    <a:t>Physiological Characterization</a:t>
                  </a:r>
                </a:p>
              </p:txBody>
            </p:sp>
            <p:pic>
              <p:nvPicPr>
                <p:cNvPr id="32" name="Picture 31">
                  <a:extLst>
                    <a:ext uri="{FF2B5EF4-FFF2-40B4-BE49-F238E27FC236}">
                      <a16:creationId xmlns:a16="http://schemas.microsoft.com/office/drawing/2014/main" id="{1F49481A-DF2F-4286-A0C2-150C444A985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517090" y="4071688"/>
                  <a:ext cx="638749" cy="471925"/>
                </a:xfrm>
                <a:prstGeom prst="rect">
                  <a:avLst/>
                </a:prstGeom>
              </p:spPr>
            </p:pic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4598E5D6-8E57-387A-5F11-65A499B6C8DB}"/>
                  </a:ext>
                </a:extLst>
              </p:cNvPr>
              <p:cNvGrpSpPr/>
              <p:nvPr/>
            </p:nvGrpSpPr>
            <p:grpSpPr>
              <a:xfrm>
                <a:off x="21018846" y="30927059"/>
                <a:ext cx="1910076" cy="716668"/>
                <a:chOff x="8461086" y="4775219"/>
                <a:chExt cx="1910076" cy="716668"/>
              </a:xfrm>
            </p:grpSpPr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589F0037-36FD-846E-1022-14094D086421}"/>
                    </a:ext>
                  </a:extLst>
                </p:cNvPr>
                <p:cNvSpPr txBox="1"/>
                <p:nvPr/>
              </p:nvSpPr>
              <p:spPr>
                <a:xfrm>
                  <a:off x="8931311" y="4775219"/>
                  <a:ext cx="1439851" cy="71666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0" b="1">
                      <a:latin typeface="+mn-lt"/>
                    </a:rPr>
                    <a:t>Tissue Analysis and Diagnostic </a:t>
                  </a:r>
                  <a:br>
                    <a:rPr lang="en-US" sz="1050" b="1">
                      <a:latin typeface="+mn-lt"/>
                    </a:rPr>
                  </a:br>
                  <a:r>
                    <a:rPr lang="en-US" sz="1050" b="1">
                      <a:latin typeface="+mn-lt"/>
                    </a:rPr>
                    <a:t>Services</a:t>
                  </a:r>
                </a:p>
              </p:txBody>
            </p:sp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EC60200A-80CD-D70A-9866-32D245C0CB2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1086" y="4921487"/>
                  <a:ext cx="369716" cy="394667"/>
                </a:xfrm>
                <a:prstGeom prst="rect">
                  <a:avLst/>
                </a:prstGeom>
              </p:spPr>
            </p:pic>
          </p:grp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5F6F99AB-490A-56F4-3B00-37BE33E5B63C}"/>
                  </a:ext>
                </a:extLst>
              </p:cNvPr>
              <p:cNvGrpSpPr/>
              <p:nvPr/>
            </p:nvGrpSpPr>
            <p:grpSpPr>
              <a:xfrm>
                <a:off x="15985002" y="31656058"/>
                <a:ext cx="3030888" cy="535113"/>
                <a:chOff x="3427242" y="5504218"/>
                <a:chExt cx="3030888" cy="535113"/>
              </a:xfrm>
            </p:grpSpPr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C5E7B043-CEDA-8E04-D92A-C0FC023F5695}"/>
                    </a:ext>
                  </a:extLst>
                </p:cNvPr>
                <p:cNvSpPr txBox="1"/>
                <p:nvPr/>
              </p:nvSpPr>
              <p:spPr>
                <a:xfrm>
                  <a:off x="3943267" y="5504218"/>
                  <a:ext cx="2514863" cy="53511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0" b="1">
                      <a:latin typeface="+mn-lt"/>
                    </a:rPr>
                    <a:t>Protein and Antibody Production </a:t>
                  </a:r>
                  <a:br>
                    <a:rPr lang="en-US" sz="1050" b="1">
                      <a:latin typeface="+mn-lt"/>
                    </a:rPr>
                  </a:br>
                  <a:r>
                    <a:rPr lang="en-US" sz="1050" b="1">
                      <a:latin typeface="+mn-lt"/>
                    </a:rPr>
                    <a:t>and Evaluation</a:t>
                  </a:r>
                </a:p>
              </p:txBody>
            </p:sp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6B519541-613F-2EF4-0DBF-18BEE728671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27242" y="5565148"/>
                  <a:ext cx="497609" cy="403644"/>
                </a:xfrm>
                <a:prstGeom prst="rect">
                  <a:avLst/>
                </a:prstGeom>
              </p:spPr>
            </p:pic>
          </p:grpSp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6E3C9A11-067A-A27A-AD99-CA05EE41E9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915958" y="31690165"/>
                <a:ext cx="539512" cy="442272"/>
              </a:xfrm>
              <a:prstGeom prst="rect">
                <a:avLst/>
              </a:prstGeom>
            </p:spPr>
          </p:pic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221DD3D-3145-4594-89DE-97BC914D4E13}"/>
                </a:ext>
              </a:extLst>
            </p:cNvPr>
            <p:cNvSpPr txBox="1"/>
            <p:nvPr/>
          </p:nvSpPr>
          <p:spPr>
            <a:xfrm>
              <a:off x="22652509" y="25002833"/>
              <a:ext cx="3463896" cy="12321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+mn-lt"/>
                </a:rPr>
                <a:t>Toxicology and Optimization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DCC47A1-0376-4140-79CF-233246E0A058}"/>
                </a:ext>
              </a:extLst>
            </p:cNvPr>
            <p:cNvSpPr txBox="1"/>
            <p:nvPr/>
          </p:nvSpPr>
          <p:spPr>
            <a:xfrm>
              <a:off x="19364638" y="25034515"/>
              <a:ext cx="3211191" cy="12321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+mn-lt"/>
                </a:rPr>
                <a:t>Dose Ranging and Biodistribution</a:t>
              </a:r>
            </a:p>
          </p:txBody>
        </p:sp>
      </p:grpSp>
      <p:pic>
        <p:nvPicPr>
          <p:cNvPr id="53" name="Picture 52">
            <a:extLst>
              <a:ext uri="{FF2B5EF4-FFF2-40B4-BE49-F238E27FC236}">
                <a16:creationId xmlns:a16="http://schemas.microsoft.com/office/drawing/2014/main" id="{9967D0C6-350F-F9F8-47E0-86F17C70016A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261797" y="95467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503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F85ED-3997-520F-1A32-414BCD5B1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B658D802-8751-1A1E-2703-03CD5F99E94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12F47E80-28C6-A3B2-82BB-2F96E04E7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 Study: Zellweger Spectrum Disorder (PEX1) - From Mouse Model to Therapeutic Proof of Concept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48A57C0-1DD7-E3F4-7532-655A4A2C5738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98C5D97-3728-9F65-02B2-D1DF627DC06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8035" y="1323578"/>
            <a:ext cx="8686467" cy="5171219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D14EB6B-3867-93D3-E252-C9B231B29059}"/>
              </a:ext>
            </a:extLst>
          </p:cNvPr>
          <p:cNvSpPr txBox="1">
            <a:spLocks/>
          </p:cNvSpPr>
          <p:nvPr/>
        </p:nvSpPr>
        <p:spPr>
          <a:xfrm>
            <a:off x="354168" y="6584134"/>
            <a:ext cx="8841004" cy="2137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/>
              <a:t>Gao, X., </a:t>
            </a:r>
            <a:r>
              <a:rPr lang="en-US" sz="1100" i="1"/>
              <a:t>et al.</a:t>
            </a:r>
            <a:r>
              <a:rPr lang="en-US" sz="1100"/>
              <a:t>, Nature Biomedical Engineering, 2026; Image from: Ahrens-Nicklas, New England Journal of Medicine, 2026</a:t>
            </a:r>
            <a:endParaRPr lang="en-US" sz="11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CD7993-E828-DA7F-6EF7-A2A24071CF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261797" y="954673"/>
            <a:ext cx="879286" cy="5064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82C47F3-7746-F5AB-99E8-F7710AE17617}"/>
              </a:ext>
            </a:extLst>
          </p:cNvPr>
          <p:cNvSpPr txBox="1"/>
          <p:nvPr/>
        </p:nvSpPr>
        <p:spPr>
          <a:xfrm>
            <a:off x="9770568" y="647037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</p:spTree>
    <p:extLst>
      <p:ext uri="{BB962C8B-B14F-4D97-AF65-F5344CB8AC3E}">
        <p14:creationId xmlns:p14="http://schemas.microsoft.com/office/powerpoint/2010/main" val="35474281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B029B1-93DF-2875-DE33-8FC89EFBE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AC9E3C8E-3A19-A127-5708-C06B2036938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80D5F608-BDBA-CF8E-9BC0-AD9440A5F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 can help us answer: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96BF16B-CAA1-4CDB-E488-DF5727BE8140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Graphic 2" descr="Mental Health outline">
            <a:extLst>
              <a:ext uri="{FF2B5EF4-FFF2-40B4-BE49-F238E27FC236}">
                <a16:creationId xmlns:a16="http://schemas.microsoft.com/office/drawing/2014/main" id="{4D5ACF72-E822-B7B4-2770-FAE08F2F9E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195" y="1784193"/>
            <a:ext cx="1644806" cy="16448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7DAFFB3-289C-8D1E-3785-99ACA59845B1}"/>
              </a:ext>
            </a:extLst>
          </p:cNvPr>
          <p:cNvSpPr txBox="1"/>
          <p:nvPr/>
        </p:nvSpPr>
        <p:spPr>
          <a:xfrm>
            <a:off x="1774901" y="2283430"/>
            <a:ext cx="36891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does this gene do in our body? </a:t>
            </a:r>
          </a:p>
        </p:txBody>
      </p:sp>
      <p:pic>
        <p:nvPicPr>
          <p:cNvPr id="7" name="Graphic 6" descr="DNA with solid fill">
            <a:extLst>
              <a:ext uri="{FF2B5EF4-FFF2-40B4-BE49-F238E27FC236}">
                <a16:creationId xmlns:a16="http://schemas.microsoft.com/office/drawing/2014/main" id="{99736E69-F095-FE74-8616-F78B8DBB24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67036" y="1927301"/>
            <a:ext cx="1358591" cy="135859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989D09E-FAD3-F909-FA54-964CE8D611A9}"/>
              </a:ext>
            </a:extLst>
          </p:cNvPr>
          <p:cNvSpPr txBox="1"/>
          <p:nvPr/>
        </p:nvSpPr>
        <p:spPr>
          <a:xfrm>
            <a:off x="6963937" y="2283430"/>
            <a:ext cx="36891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variants in the gene change its function? </a:t>
            </a:r>
          </a:p>
        </p:txBody>
      </p:sp>
      <p:pic>
        <p:nvPicPr>
          <p:cNvPr id="12" name="Graphic 11" descr="Hospital with solid fill">
            <a:extLst>
              <a:ext uri="{FF2B5EF4-FFF2-40B4-BE49-F238E27FC236}">
                <a16:creationId xmlns:a16="http://schemas.microsoft.com/office/drawing/2014/main" id="{438FC484-79AC-F372-9EF4-4158CB7415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986773" y="4066738"/>
            <a:ext cx="1487760" cy="14877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252C6DC-2282-810B-3814-9C1D21FDC35A}"/>
              </a:ext>
            </a:extLst>
          </p:cNvPr>
          <p:cNvSpPr txBox="1"/>
          <p:nvPr/>
        </p:nvSpPr>
        <p:spPr>
          <a:xfrm>
            <a:off x="3619499" y="4066738"/>
            <a:ext cx="62112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we treat the genetic disorder?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types of therapeutics are feasible?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therapeutic effective?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best therapeutic dose?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is the best time to deliver the therapeutic?</a:t>
            </a:r>
          </a:p>
          <a:p>
            <a:r>
              <a:rPr lang="en-US" sz="2000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*Critical components of an IND application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CAF2E0E-71F5-CD03-1200-8016A54EA29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5C8C77-26EF-31F5-C63C-5071EBFBFA7A}"/>
              </a:ext>
            </a:extLst>
          </p:cNvPr>
          <p:cNvSpPr txBox="1"/>
          <p:nvPr/>
        </p:nvSpPr>
        <p:spPr>
          <a:xfrm>
            <a:off x="9770568" y="647037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</p:spTree>
    <p:extLst>
      <p:ext uri="{BB962C8B-B14F-4D97-AF65-F5344CB8AC3E}">
        <p14:creationId xmlns:p14="http://schemas.microsoft.com/office/powerpoint/2010/main" val="29508913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58A85-76C9-4747-8BC8-BE84E03D15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42895CB-1023-4F36-CE24-A7A04761AC82}"/>
              </a:ext>
            </a:extLst>
          </p:cNvPr>
          <p:cNvSpPr/>
          <p:nvPr/>
        </p:nvSpPr>
        <p:spPr>
          <a:xfrm>
            <a:off x="0" y="0"/>
            <a:ext cx="4904509" cy="6858000"/>
          </a:xfrm>
          <a:prstGeom prst="rect">
            <a:avLst/>
          </a:prstGeom>
          <a:solidFill>
            <a:srgbClr val="0F56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0B67929-4A04-A6B4-8F08-43D661176A3D}"/>
              </a:ext>
            </a:extLst>
          </p:cNvPr>
          <p:cNvCxnSpPr>
            <a:cxnSpLocks/>
          </p:cNvCxnSpPr>
          <p:nvPr/>
        </p:nvCxnSpPr>
        <p:spPr>
          <a:xfrm>
            <a:off x="1001732" y="3303694"/>
            <a:ext cx="2901043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E87F4039-C0E5-3DAE-D324-CE49EBA1D7F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1C74C3-90BB-3E87-9D77-92BFE06FC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57236"/>
            <a:ext cx="4904509" cy="1071764"/>
          </a:xfrm>
        </p:spPr>
        <p:txBody>
          <a:bodyPr>
            <a:normAutofit/>
          </a:bodyPr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41879E-7ED5-454F-3F60-A81BEC88153D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CD7042A-7EA5-66AA-88BA-E2F3B7581D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2254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3BEFC-69E5-A37D-1791-4F4F42BAE3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1CA18095-B8F1-7990-7EAE-40F9D9DDC2D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9318C94D-71E2-E5FB-246E-508075665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Mouse Model Development Process &amp; Timelines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96085C-4632-2E3A-EB9E-D439E90293AD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BE80B578-F55C-71B5-7E1D-F3DA69D99AB1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B85815-B870-E70F-6F59-353AEB72798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775D7FAA-8401-0E3A-6A90-1A0301FF7D8D}"/>
              </a:ext>
            </a:extLst>
          </p:cNvPr>
          <p:cNvSpPr txBox="1">
            <a:spLocks/>
          </p:cNvSpPr>
          <p:nvPr/>
        </p:nvSpPr>
        <p:spPr>
          <a:xfrm>
            <a:off x="254952" y="1788471"/>
            <a:ext cx="11443374" cy="209215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457200" rtl="0" eaLnBrk="1" fontAlgn="base" hangingPunct="1">
              <a:lnSpc>
                <a:spcPct val="102000"/>
              </a:lnSpc>
              <a:spcBef>
                <a:spcPts val="600"/>
              </a:spcBef>
              <a:spcAft>
                <a:spcPts val="14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None/>
              <a:tabLst/>
              <a:defRPr sz="2400" b="1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1pPr>
            <a:lvl2pPr marL="576263" indent="-23336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2pPr>
            <a:lvl3pPr marL="922338" indent="-234950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3pPr>
            <a:lvl4pPr marL="1270000" indent="-23971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4pPr>
            <a:lvl5pPr marL="1487488" indent="-230188" algn="l" defTabSz="457200" rtl="0" eaLnBrk="1" fontAlgn="base" hangingPunct="1">
              <a:lnSpc>
                <a:spcPct val="104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</a:rPr>
              <a:t>From Day 1 of model generation, it likely will be </a:t>
            </a:r>
            <a:r>
              <a:rPr lang="en-US" sz="2800" u="sng" dirty="0">
                <a:solidFill>
                  <a:schemeClr val="tx2"/>
                </a:solidFill>
              </a:rPr>
              <a:t>1 year</a:t>
            </a:r>
            <a:r>
              <a:rPr lang="en-US" sz="2800" dirty="0">
                <a:solidFill>
                  <a:schemeClr val="tx2"/>
                </a:solidFill>
              </a:rPr>
              <a:t> (minimum) before the mice are ready for any testing. </a:t>
            </a:r>
          </a:p>
          <a:p>
            <a:pPr marL="971550" lvl="1" indent="-457200"/>
            <a:r>
              <a:rPr lang="en-US" sz="2400" dirty="0">
                <a:solidFill>
                  <a:schemeClr val="tx2"/>
                </a:solidFill>
              </a:rPr>
              <a:t>Any unexpected challenges can increase this timeline.  </a:t>
            </a:r>
          </a:p>
          <a:p>
            <a:pPr marL="971550" lvl="1" indent="-457200"/>
            <a:r>
              <a:rPr lang="en-US" sz="2400" dirty="0">
                <a:solidFill>
                  <a:schemeClr val="tx2"/>
                </a:solidFill>
              </a:rPr>
              <a:t>Redirections aren’t failures — they often clarify what will and won’t move a therapy forward</a:t>
            </a:r>
          </a:p>
          <a:p>
            <a:pPr marL="971550" lvl="1" indent="-457200"/>
            <a:r>
              <a:rPr lang="en-US" sz="2400" dirty="0">
                <a:solidFill>
                  <a:schemeClr val="tx2"/>
                </a:solidFill>
              </a:rPr>
              <a:t>Cost scales with complexity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B643DA8-1108-6991-1D6C-74DFA4B206F2}"/>
              </a:ext>
            </a:extLst>
          </p:cNvPr>
          <p:cNvGrpSpPr/>
          <p:nvPr/>
        </p:nvGrpSpPr>
        <p:grpSpPr>
          <a:xfrm>
            <a:off x="1718974" y="4002489"/>
            <a:ext cx="8515329" cy="2481946"/>
            <a:chOff x="1718974" y="4002489"/>
            <a:chExt cx="8515329" cy="2481946"/>
          </a:xfrm>
        </p:grpSpPr>
        <p:graphicFrame>
          <p:nvGraphicFramePr>
            <p:cNvPr id="9" name="Diagram 8">
              <a:extLst>
                <a:ext uri="{FF2B5EF4-FFF2-40B4-BE49-F238E27FC236}">
                  <a16:creationId xmlns:a16="http://schemas.microsoft.com/office/drawing/2014/main" id="{8436184B-5BDD-47D4-7CB7-9074AEEA0B0C}"/>
                </a:ext>
              </a:extLst>
            </p:cNvPr>
            <p:cNvGraphicFramePr/>
            <p:nvPr/>
          </p:nvGraphicFramePr>
          <p:xfrm>
            <a:off x="1718974" y="4002489"/>
            <a:ext cx="8515329" cy="219262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pic>
          <p:nvPicPr>
            <p:cNvPr id="10" name="Graphic 9" descr="Flowchart outline">
              <a:extLst>
                <a:ext uri="{FF2B5EF4-FFF2-40B4-BE49-F238E27FC236}">
                  <a16:creationId xmlns:a16="http://schemas.microsoft.com/office/drawing/2014/main" id="{18CAE63F-F5FF-8ECB-098C-F463B38C8A7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5519438" y="5570035"/>
              <a:ext cx="914400" cy="914400"/>
            </a:xfrm>
            <a:prstGeom prst="rect">
              <a:avLst/>
            </a:prstGeom>
          </p:spPr>
        </p:pic>
        <p:pic>
          <p:nvPicPr>
            <p:cNvPr id="11" name="Graphic 10" descr="Handshake outline">
              <a:extLst>
                <a:ext uri="{FF2B5EF4-FFF2-40B4-BE49-F238E27FC236}">
                  <a16:creationId xmlns:a16="http://schemas.microsoft.com/office/drawing/2014/main" id="{59F9A93B-F4DA-E66B-9BEB-FDCAB30F6B5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899210" y="5689397"/>
              <a:ext cx="795038" cy="795038"/>
            </a:xfrm>
            <a:prstGeom prst="rect">
              <a:avLst/>
            </a:prstGeom>
          </p:spPr>
        </p:pic>
        <p:pic>
          <p:nvPicPr>
            <p:cNvPr id="12" name="Graphic 11" descr="Hammer outline">
              <a:extLst>
                <a:ext uri="{FF2B5EF4-FFF2-40B4-BE49-F238E27FC236}">
                  <a16:creationId xmlns:a16="http://schemas.microsoft.com/office/drawing/2014/main" id="{C42E6F47-0FB9-0B4F-A5C0-71E57E094EA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156746" y="5760743"/>
              <a:ext cx="652346" cy="652346"/>
            </a:xfrm>
            <a:prstGeom prst="rect">
              <a:avLst/>
            </a:prstGeom>
          </p:spPr>
        </p:pic>
        <p:pic>
          <p:nvPicPr>
            <p:cNvPr id="14" name="Graphic 13" descr="Scientist female outline">
              <a:extLst>
                <a:ext uri="{FF2B5EF4-FFF2-40B4-BE49-F238E27FC236}">
                  <a16:creationId xmlns:a16="http://schemas.microsoft.com/office/drawing/2014/main" id="{A38D1F63-7BF3-FABB-1851-042A0E1551B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344937" y="5629716"/>
              <a:ext cx="795038" cy="795038"/>
            </a:xfrm>
            <a:prstGeom prst="rect">
              <a:avLst/>
            </a:prstGeom>
          </p:spPr>
        </p:pic>
        <p:pic>
          <p:nvPicPr>
            <p:cNvPr id="16" name="Graphic 15" descr="Medicine outline">
              <a:extLst>
                <a:ext uri="{FF2B5EF4-FFF2-40B4-BE49-F238E27FC236}">
                  <a16:creationId xmlns:a16="http://schemas.microsoft.com/office/drawing/2014/main" id="{B88ABBF3-EEED-B22E-06C0-B358F07B906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140283" y="5689397"/>
              <a:ext cx="683941" cy="6839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4901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C58AE-ADAC-C6A3-BD1D-9E043AA76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10E12E7E-C4CB-BA29-C71D-16046185590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4B5EC996-287C-43DB-D8F8-22BCEC557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 fontScale="90000"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Engineering – Additional Considerations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0F25BE3-81B7-E79A-1DC1-A8E78EB73A81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1AA8ACC-C880-9F53-63DF-5CE144262335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C0646B-C3A7-51ED-A239-484D6FCF10A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D8B5D201-D50F-3B18-72DC-BFB71B182554}"/>
              </a:ext>
            </a:extLst>
          </p:cNvPr>
          <p:cNvSpPr txBox="1">
            <a:spLocks/>
          </p:cNvSpPr>
          <p:nvPr/>
        </p:nvSpPr>
        <p:spPr>
          <a:xfrm>
            <a:off x="1757413" y="2479847"/>
            <a:ext cx="8677173" cy="209215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457200" rtl="0" eaLnBrk="1" fontAlgn="base" hangingPunct="1">
              <a:lnSpc>
                <a:spcPct val="102000"/>
              </a:lnSpc>
              <a:spcBef>
                <a:spcPts val="600"/>
              </a:spcBef>
              <a:spcAft>
                <a:spcPts val="14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None/>
              <a:tabLst/>
              <a:defRPr sz="2400" b="1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1pPr>
            <a:lvl2pPr marL="576263" indent="-23336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2pPr>
            <a:lvl3pPr marL="922338" indent="-234950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3pPr>
            <a:lvl4pPr marL="1270000" indent="-23971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4pPr>
            <a:lvl5pPr marL="1487488" indent="-230188" algn="l" defTabSz="457200" rtl="0" eaLnBrk="1" fontAlgn="base" hangingPunct="1">
              <a:lnSpc>
                <a:spcPct val="104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</a:rPr>
              <a:t>Humanization</a:t>
            </a:r>
          </a:p>
          <a:p>
            <a:pPr marL="1033463" lvl="1" indent="-457200"/>
            <a:r>
              <a:rPr lang="en-US" dirty="0">
                <a:solidFill>
                  <a:schemeClr val="tx2"/>
                </a:solidFill>
              </a:rPr>
              <a:t>Relevant when therapies require human-specific sequence </a:t>
            </a:r>
          </a:p>
          <a:p>
            <a:pPr marL="1379538" lvl="2" indent="-457200"/>
            <a:r>
              <a:rPr lang="en-US" dirty="0">
                <a:solidFill>
                  <a:schemeClr val="tx2"/>
                </a:solidFill>
              </a:rPr>
              <a:t>(</a:t>
            </a:r>
            <a:r>
              <a:rPr lang="en-US" dirty="0" err="1">
                <a:solidFill>
                  <a:schemeClr val="tx2"/>
                </a:solidFill>
              </a:rPr>
              <a:t>ie</a:t>
            </a:r>
            <a:r>
              <a:rPr lang="en-US" dirty="0">
                <a:solidFill>
                  <a:schemeClr val="tx2"/>
                </a:solidFill>
              </a:rPr>
              <a:t>. Antisense oligonucleotides (ASO) or genome editors)</a:t>
            </a:r>
          </a:p>
          <a:p>
            <a:pPr lvl="2" indent="0">
              <a:buNone/>
            </a:pPr>
            <a:endParaRPr lang="en-US" dirty="0">
              <a:solidFill>
                <a:schemeClr val="tx2"/>
              </a:solidFill>
            </a:endParaRPr>
          </a:p>
          <a:p>
            <a:pPr lvl="2" indent="0">
              <a:buNone/>
            </a:pPr>
            <a:endParaRPr lang="en-US" dirty="0">
              <a:solidFill>
                <a:schemeClr val="tx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</a:rPr>
              <a:t>Strain/genetic background</a:t>
            </a:r>
          </a:p>
          <a:p>
            <a:pPr marL="1033463" lvl="1" indent="-457200"/>
            <a:r>
              <a:rPr lang="en-US" dirty="0">
                <a:solidFill>
                  <a:schemeClr val="tx2"/>
                </a:solidFill>
              </a:rPr>
              <a:t>Different strains of mice are more or less susceptible to various features (seizures, blindness, </a:t>
            </a:r>
            <a:r>
              <a:rPr lang="en-US" dirty="0" err="1">
                <a:solidFill>
                  <a:schemeClr val="tx2"/>
                </a:solidFill>
              </a:rPr>
              <a:t>etc</a:t>
            </a:r>
            <a:r>
              <a:rPr lang="en-US" dirty="0">
                <a:solidFill>
                  <a:schemeClr val="tx2"/>
                </a:solidFill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1170864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558C74-7780-F715-9974-E1F8AB8FE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538FA610-E6CA-C0F6-7929-6B9B3964E86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8B08497-4A9F-B9B0-03FE-16C7EB6A0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Characterization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AC12654-D34F-FBDB-A575-0ED228599C56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69C7F2CE-19B1-0700-75D6-B6A5C2FEFAC5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05AE53-D21F-C326-D3BD-DEC8ED2BC9B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2A1CC224-7865-A01E-8268-BD7C658630F2}"/>
              </a:ext>
            </a:extLst>
          </p:cNvPr>
          <p:cNvSpPr txBox="1">
            <a:spLocks/>
          </p:cNvSpPr>
          <p:nvPr/>
        </p:nvSpPr>
        <p:spPr>
          <a:xfrm>
            <a:off x="277256" y="2617099"/>
            <a:ext cx="11443374" cy="209215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457200" rtl="0" eaLnBrk="1" fontAlgn="base" hangingPunct="1">
              <a:lnSpc>
                <a:spcPct val="102000"/>
              </a:lnSpc>
              <a:spcBef>
                <a:spcPts val="600"/>
              </a:spcBef>
              <a:spcAft>
                <a:spcPts val="14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None/>
              <a:tabLst/>
              <a:defRPr sz="2400" b="1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1pPr>
            <a:lvl2pPr marL="576263" indent="-23336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2pPr>
            <a:lvl3pPr marL="922338" indent="-234950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3pPr>
            <a:lvl4pPr marL="1270000" indent="-23971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4pPr>
            <a:lvl5pPr marL="1487488" indent="-230188" algn="l" defTabSz="457200" rtl="0" eaLnBrk="1" fontAlgn="base" hangingPunct="1">
              <a:lnSpc>
                <a:spcPct val="104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chemeClr val="tx2"/>
                </a:solidFill>
              </a:rPr>
              <a:t>Once we have mice with the genetic variant available, we need to establish if the animals display features that can </a:t>
            </a:r>
            <a:r>
              <a:rPr lang="en-US" sz="2800" dirty="0">
                <a:solidFill>
                  <a:schemeClr val="tx2"/>
                </a:solidFill>
              </a:rPr>
              <a:t>model</a:t>
            </a:r>
            <a:r>
              <a:rPr lang="en-US" sz="2800" b="0" dirty="0">
                <a:solidFill>
                  <a:schemeClr val="tx2"/>
                </a:solidFill>
              </a:rPr>
              <a:t> human disease symptoms</a:t>
            </a:r>
            <a:br>
              <a:rPr lang="en-US" sz="2800" b="0" dirty="0">
                <a:solidFill>
                  <a:schemeClr val="tx2"/>
                </a:solidFill>
              </a:rPr>
            </a:br>
            <a:endParaRPr lang="en-US" sz="2800" b="0" dirty="0">
              <a:solidFill>
                <a:schemeClr val="tx2"/>
              </a:solidFill>
            </a:endParaRP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chemeClr val="tx2"/>
                </a:solidFill>
              </a:rPr>
              <a:t>We will consider: </a:t>
            </a:r>
          </a:p>
          <a:p>
            <a:pPr marL="1033463" lvl="1" indent="-457200"/>
            <a:r>
              <a:rPr lang="en-US" sz="2400" b="1" dirty="0">
                <a:solidFill>
                  <a:schemeClr val="tx2"/>
                </a:solidFill>
              </a:rPr>
              <a:t>Molecular impacts</a:t>
            </a:r>
            <a:r>
              <a:rPr lang="en-US" sz="2400" b="0" dirty="0">
                <a:solidFill>
                  <a:schemeClr val="tx2"/>
                </a:solidFill>
              </a:rPr>
              <a:t>: protein expression, </a:t>
            </a:r>
            <a:r>
              <a:rPr lang="en-US" sz="2400" dirty="0">
                <a:solidFill>
                  <a:schemeClr val="tx2"/>
                </a:solidFill>
              </a:rPr>
              <a:t>cellular function</a:t>
            </a:r>
          </a:p>
          <a:p>
            <a:pPr marL="1033463" lvl="1" indent="-457200"/>
            <a:r>
              <a:rPr lang="en-US" sz="2400" b="1" dirty="0">
                <a:solidFill>
                  <a:schemeClr val="tx2"/>
                </a:solidFill>
              </a:rPr>
              <a:t>Physical impacts</a:t>
            </a:r>
            <a:r>
              <a:rPr lang="en-US" sz="2400" b="0" dirty="0">
                <a:solidFill>
                  <a:schemeClr val="tx2"/>
                </a:solidFill>
              </a:rPr>
              <a:t>: lifespan, size, appearance, fertility</a:t>
            </a:r>
          </a:p>
          <a:p>
            <a:pPr marL="1033463" lvl="1" indent="-457200"/>
            <a:r>
              <a:rPr lang="en-US" sz="2400" b="1" dirty="0">
                <a:solidFill>
                  <a:schemeClr val="tx2"/>
                </a:solidFill>
              </a:rPr>
              <a:t>Behavioral impacts</a:t>
            </a:r>
            <a:r>
              <a:rPr lang="en-US" sz="2400" dirty="0">
                <a:solidFill>
                  <a:schemeClr val="tx2"/>
                </a:solidFill>
              </a:rPr>
              <a:t>: coordination, activity levels, learning and memory</a:t>
            </a:r>
            <a:endParaRPr lang="en-US" sz="2400" b="0" dirty="0">
              <a:solidFill>
                <a:schemeClr val="tx2"/>
              </a:solidFill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B10A9B7-8AB1-3012-FEA1-FA0592FB34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0275262"/>
              </p:ext>
            </p:extLst>
          </p:nvPr>
        </p:nvGraphicFramePr>
        <p:xfrm>
          <a:off x="119897" y="5597354"/>
          <a:ext cx="7000450" cy="1329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364812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177A91-6B96-03CF-2352-351B16D87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EC3814EE-3E85-9810-5BA1-25AEE55A6DC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7E92106-336C-C5ED-8DB6-8C94A06A5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Preclinical Studies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13EDEF4-4CAE-2393-0711-7DDD074E269C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7B27B62-D2B8-DB0B-242F-0906570AC1B3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112784-6EA5-0E56-8CBB-4D780EE9630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161E220-B4FE-C8CA-DC60-A73608EA49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6813523"/>
              </p:ext>
            </p:extLst>
          </p:nvPr>
        </p:nvGraphicFramePr>
        <p:xfrm>
          <a:off x="0" y="5597354"/>
          <a:ext cx="7000450" cy="1329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8F595B23-7FE3-43D4-9CBD-1EAE288A4242}"/>
              </a:ext>
            </a:extLst>
          </p:cNvPr>
          <p:cNvSpPr txBox="1">
            <a:spLocks/>
          </p:cNvSpPr>
          <p:nvPr/>
        </p:nvSpPr>
        <p:spPr>
          <a:xfrm>
            <a:off x="277256" y="2750914"/>
            <a:ext cx="11443374" cy="209215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457200" rtl="0" eaLnBrk="1" fontAlgn="base" hangingPunct="1">
              <a:lnSpc>
                <a:spcPct val="102000"/>
              </a:lnSpc>
              <a:spcBef>
                <a:spcPts val="600"/>
              </a:spcBef>
              <a:spcAft>
                <a:spcPts val="14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None/>
              <a:tabLst/>
              <a:defRPr sz="2400" b="1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1pPr>
            <a:lvl2pPr marL="576263" indent="-23336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2pPr>
            <a:lvl3pPr marL="922338" indent="-234950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3pPr>
            <a:lvl4pPr marL="1270000" indent="-239713" algn="l" defTabSz="457200" rtl="0" eaLnBrk="1" fontAlgn="base" hangingPunct="1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4pPr>
            <a:lvl5pPr marL="1487488" indent="-230188" algn="l" defTabSz="457200" rtl="0" eaLnBrk="1" fontAlgn="base" hangingPunct="1">
              <a:lnSpc>
                <a:spcPct val="104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Source Sans 3" panose="020B0303030403020204" pitchFamily="34" charset="0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chemeClr val="tx2"/>
                </a:solidFill>
              </a:rPr>
              <a:t>After a colony is established with characterized, measurable features, we’re ready to perform </a:t>
            </a:r>
            <a:r>
              <a:rPr lang="en-US" sz="2000" dirty="0">
                <a:solidFill>
                  <a:schemeClr val="tx2"/>
                </a:solidFill>
              </a:rPr>
              <a:t>preclinical studies to support an IND application</a:t>
            </a:r>
            <a:r>
              <a:rPr lang="en-US" sz="2000" b="0" dirty="0">
                <a:solidFill>
                  <a:schemeClr val="tx2"/>
                </a:solidFill>
              </a:rPr>
              <a:t>! 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This work is critical in determining</a:t>
            </a:r>
            <a:r>
              <a:rPr lang="en-US" sz="2000" b="0" dirty="0">
                <a:solidFill>
                  <a:schemeClr val="tx2"/>
                </a:solidFill>
              </a:rPr>
              <a:t>: </a:t>
            </a:r>
          </a:p>
          <a:p>
            <a:pPr marL="1033463" lvl="1" indent="-457200"/>
            <a:r>
              <a:rPr lang="en-US" sz="1800" dirty="0">
                <a:solidFill>
                  <a:schemeClr val="tx2"/>
                </a:solidFill>
              </a:rPr>
              <a:t>What route of administration leads to the best tissue/cell type targeting (Biodistribution)?</a:t>
            </a:r>
          </a:p>
          <a:p>
            <a:pPr marL="1033463" lvl="1" indent="-457200"/>
            <a:r>
              <a:rPr lang="en-US" sz="1800" dirty="0">
                <a:solidFill>
                  <a:schemeClr val="tx2"/>
                </a:solidFill>
              </a:rPr>
              <a:t>Does the therapy have its intended effect when it gets to the target tissues/cell types? (Target engagement)</a:t>
            </a:r>
          </a:p>
          <a:p>
            <a:pPr marL="1033463" lvl="1" indent="-457200"/>
            <a:r>
              <a:rPr lang="en-US" sz="1800" dirty="0">
                <a:solidFill>
                  <a:schemeClr val="tx2"/>
                </a:solidFill>
              </a:rPr>
              <a:t>If it has its intended effect, does it improve phenotypes and/or correct biomarkers relevant to the disease?</a:t>
            </a:r>
          </a:p>
          <a:p>
            <a:pPr marL="1033463" lvl="1" indent="-457200"/>
            <a:r>
              <a:rPr lang="en-US" sz="1800" dirty="0">
                <a:solidFill>
                  <a:schemeClr val="tx2"/>
                </a:solidFill>
              </a:rPr>
              <a:t>How much of the therapeutic is needed to get improvement (Dose ranging)</a:t>
            </a:r>
          </a:p>
          <a:p>
            <a:pPr marL="1033463" lvl="1" indent="-457200"/>
            <a:r>
              <a:rPr lang="en-US" sz="1800" dirty="0">
                <a:solidFill>
                  <a:schemeClr val="tx2"/>
                </a:solidFill>
              </a:rPr>
              <a:t>At what levels is the therapeutic safe? At what levels is it not safe and what toxic effects are observed? </a:t>
            </a:r>
          </a:p>
          <a:p>
            <a:pPr marL="1033463" lvl="1" indent="-457200"/>
            <a:r>
              <a:rPr lang="en-US" sz="1800" dirty="0">
                <a:solidFill>
                  <a:schemeClr val="tx2"/>
                </a:solidFill>
              </a:rPr>
              <a:t>At what age(s) is the treatment effective? </a:t>
            </a:r>
          </a:p>
        </p:txBody>
      </p:sp>
    </p:spTree>
    <p:extLst>
      <p:ext uri="{BB962C8B-B14F-4D97-AF65-F5344CB8AC3E}">
        <p14:creationId xmlns:p14="http://schemas.microsoft.com/office/powerpoint/2010/main" val="15962070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887D25-A0DD-641A-C2C3-3213EA6415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12CD2B1E-7422-FD82-31CF-5FDBB0A5131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C6CECA31-1001-FEB7-7E87-C6D6BBC13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48FC3AC-9F48-259C-C763-E00532C6418C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02B7D30F-13D5-4095-FF3F-F09EE8BA3D7C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C1FC87-ED0F-BCC1-8D3E-1AF2E9F23AD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>
            <a:fillRect/>
          </a:stretch>
        </p:blipFill>
        <p:spPr>
          <a:xfrm>
            <a:off x="11312714" y="846783"/>
            <a:ext cx="879286" cy="506468"/>
          </a:xfrm>
          <a:prstGeom prst="rect">
            <a:avLst/>
          </a:prstGeom>
        </p:spPr>
      </p:pic>
      <p:sp>
        <p:nvSpPr>
          <p:cNvPr id="2" name="Content Placeholder 5">
            <a:extLst>
              <a:ext uri="{FF2B5EF4-FFF2-40B4-BE49-F238E27FC236}">
                <a16:creationId xmlns:a16="http://schemas.microsoft.com/office/drawing/2014/main" id="{08BDF31C-33BF-9119-9C96-9BFE0CA57D50}"/>
              </a:ext>
            </a:extLst>
          </p:cNvPr>
          <p:cNvSpPr txBox="1">
            <a:spLocks/>
          </p:cNvSpPr>
          <p:nvPr/>
        </p:nvSpPr>
        <p:spPr>
          <a:xfrm>
            <a:off x="504825" y="1828800"/>
            <a:ext cx="9137939" cy="400526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b="1" dirty="0"/>
              <a:t>Model discovery (where to look first):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Mouse Genome Informatics (MGI)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	Links genes, variants, phenotypes, and available mouse alleles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International Mouse Strain Resource (IMSR)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	Global search tool showing which repositories hold existing mouse models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800" dirty="0"/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b="1" dirty="0"/>
              <a:t>Public mouse repositories (examples):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JAX (U.S.)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MMRRC (U.S.)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EMMA (Europe)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RIKEN </a:t>
            </a:r>
            <a:r>
              <a:rPr lang="en-US" sz="1800" dirty="0" err="1"/>
              <a:t>BioResource</a:t>
            </a:r>
            <a:r>
              <a:rPr lang="en-US" sz="1800" dirty="0"/>
              <a:t> Center (Japan)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800" dirty="0"/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b="1" dirty="0"/>
              <a:t>Optional Education: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b="1" dirty="0"/>
              <a:t>	</a:t>
            </a:r>
            <a:r>
              <a:rPr lang="en-US" sz="1800" dirty="0">
                <a:hlinkClick r:id="rId4"/>
              </a:rPr>
              <a:t>https://www.jax.org/education-and-learning/course-and-conferences/minicourses</a:t>
            </a:r>
            <a:endParaRPr lang="en-US" sz="1800" dirty="0"/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</a:t>
            </a:r>
            <a:r>
              <a:rPr lang="en-US" sz="1800" dirty="0">
                <a:hlinkClick r:id="rId5"/>
              </a:rPr>
              <a:t>https://resources.jax.org/jax-on-demand</a:t>
            </a:r>
            <a:endParaRPr lang="en-US" sz="1800" dirty="0"/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(examples: Generating Better Preclinical Research Models: Approaches &amp; Considerations, Exploring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 Rare Disease Through Translational Research, Generating Mouse Models Using CRISPR/Cas9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/>
              <a:t>	 Technology)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AB847F-8FD6-71A3-A98F-59CA361EAD8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3519" y="1993587"/>
            <a:ext cx="1593656" cy="154487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D2EAF5B-1098-3A99-0394-691D887C5B9E}"/>
              </a:ext>
            </a:extLst>
          </p:cNvPr>
          <p:cNvSpPr txBox="1"/>
          <p:nvPr/>
        </p:nvSpPr>
        <p:spPr>
          <a:xfrm>
            <a:off x="9781955" y="3484587"/>
            <a:ext cx="22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Rare Disease Translational Center, JAX </a:t>
            </a:r>
          </a:p>
          <a:p>
            <a:r>
              <a:rPr lang="en-US" dirty="0">
                <a:hlinkClick r:id="rId7"/>
              </a:rPr>
              <a:t>raredisease@jax.org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81550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tagories xmlns="d5560b96-2b86-4a2c-ba5c-2f52c67dc97f" xsi:nil="true"/>
    <_Flow_SignoffStatus xmlns="d5560b96-2b86-4a2c-ba5c-2f52c67dc97f" xsi:nil="true"/>
    <Index xmlns="d5560b96-2b86-4a2c-ba5c-2f52c67dc97f" xsi:nil="true"/>
    <IconOverlay xmlns="http://schemas.microsoft.com/sharepoint/v4" xsi:nil="true"/>
    <TaxCatchAll xmlns="847dfa22-fe93-456b-aced-3819dd5d3016" xsi:nil="true"/>
    <lcf76f155ced4ddcb4097134ff3c332f xmlns="d5560b96-2b86-4a2c-ba5c-2f52c67dc97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D329080E9E6E443A649EAF3D6EE26AF" ma:contentTypeVersion="27" ma:contentTypeDescription="Create a new document." ma:contentTypeScope="" ma:versionID="99e6d8419971e2123efb1aa4705430f7">
  <xsd:schema xmlns:xsd="http://www.w3.org/2001/XMLSchema" xmlns:xs="http://www.w3.org/2001/XMLSchema" xmlns:p="http://schemas.microsoft.com/office/2006/metadata/properties" xmlns:ns2="d5560b96-2b86-4a2c-ba5c-2f52c67dc97f" xmlns:ns3="847dfa22-fe93-456b-aced-3819dd5d3016" xmlns:ns4="http://schemas.microsoft.com/sharepoint/v4" targetNamespace="http://schemas.microsoft.com/office/2006/metadata/properties" ma:root="true" ma:fieldsID="73f3404f0f5636b53a44ab854d8800cb" ns2:_="" ns3:_="" ns4:_="">
    <xsd:import namespace="d5560b96-2b86-4a2c-ba5c-2f52c67dc97f"/>
    <xsd:import namespace="847dfa22-fe93-456b-aced-3819dd5d3016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AutoTags" minOccurs="0"/>
                <xsd:element ref="ns2:MediaServiceOCR" minOccurs="0"/>
                <xsd:element ref="ns4:IconOverlay" minOccurs="0"/>
                <xsd:element ref="ns2:_Flow_SignoffStatus" minOccurs="0"/>
                <xsd:element ref="ns2:MediaServiceObjectDetectorVersions" minOccurs="0"/>
                <xsd:element ref="ns2:Index" minOccurs="0"/>
                <xsd:element ref="ns2:MediaServiceSearchProperties" minOccurs="0"/>
                <xsd:element ref="ns2:MediaServiceBillingMetadata" minOccurs="0"/>
                <xsd:element ref="ns2:Catagor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560b96-2b86-4a2c-ba5c-2f52c67dc97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a00243b-11e8-49c5-af52-e974a9b29be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AutoTags" ma:index="22" nillable="true" ma:displayName="Tags" ma:description="" ma:internalName="MediaServiceAutoTags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Flow_SignoffStatus" ma:index="25" nillable="true" ma:displayName="Sign-off status" ma:internalName="Sign_x002d_off_x0020_status">
      <xsd:simpleType>
        <xsd:restriction base="dms:Text"/>
      </xsd:simple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Index" ma:index="27" nillable="true" ma:displayName="Index" ma:format="Dropdown" ma:internalName="Index">
      <xsd:simpleType>
        <xsd:restriction base="dms:Text">
          <xsd:maxLength value="255"/>
        </xsd:restriction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  <xsd:element name="Catagories" ma:index="30" nillable="true" ma:displayName="Catagories" ma:format="Dropdown" ma:internalName="Catagorie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Injection"/>
                    <xsd:enumeration value="Husbandry"/>
                    <xsd:enumeration value="Phenotyping"/>
                    <xsd:enumeration value="Processes"/>
                    <xsd:enumeration value="Administrative"/>
                    <xsd:enumeration value="Terminal"/>
                    <xsd:enumeration value="Sampling"/>
                    <xsd:enumeration value="CBA"/>
                    <xsd:enumeration value="Histology"/>
                  </xsd:restriction>
                </xsd:simple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7dfa22-fe93-456b-aced-3819dd5d301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62ef5e7d-43d6-464d-b6c7-5fa2fce32c95}" ma:internalName="TaxCatchAll" ma:showField="CatchAllData" ma:web="847dfa22-fe93-456b-aced-3819dd5d301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4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9228B0-1749-4E6B-87B4-1D664C117D2A}">
  <ds:schemaRefs>
    <ds:schemaRef ds:uri="http://schemas.microsoft.com/office/2006/metadata/properties"/>
    <ds:schemaRef ds:uri="http://schemas.microsoft.com/office/infopath/2007/PartnerControls"/>
    <ds:schemaRef ds:uri="d5560b96-2b86-4a2c-ba5c-2f52c67dc97f"/>
    <ds:schemaRef ds:uri="http://schemas.microsoft.com/sharepoint/v4"/>
    <ds:schemaRef ds:uri="847dfa22-fe93-456b-aced-3819dd5d3016"/>
  </ds:schemaRefs>
</ds:datastoreItem>
</file>

<file path=customXml/itemProps2.xml><?xml version="1.0" encoding="utf-8"?>
<ds:datastoreItem xmlns:ds="http://schemas.openxmlformats.org/officeDocument/2006/customXml" ds:itemID="{D86E46E7-4E2C-4962-AD5F-7D07B4E9BEF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D1DC83-5E4F-4047-98CE-6AD9B3709B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5560b96-2b86-4a2c-ba5c-2f52c67dc97f"/>
    <ds:schemaRef ds:uri="847dfa22-fe93-456b-aced-3819dd5d3016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58257</TotalTime>
  <Words>1726</Words>
  <Application>Microsoft Office PowerPoint</Application>
  <PresentationFormat>Widescreen</PresentationFormat>
  <Paragraphs>266</Paragraphs>
  <Slides>25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Courier New</vt:lpstr>
      <vt:lpstr>Office Theme</vt:lpstr>
      <vt:lpstr>PowerPoint Presentation</vt:lpstr>
      <vt:lpstr>Building a Tool Box</vt:lpstr>
      <vt:lpstr>What is the goal of this workshop?</vt:lpstr>
      <vt:lpstr>Models can help us answer:</vt:lpstr>
      <vt:lpstr>As we build the toolbox</vt:lpstr>
      <vt:lpstr>Therapeutic Modalities</vt:lpstr>
      <vt:lpstr>Cellular (in vitro) vs mouse models (in vivo): </vt:lpstr>
      <vt:lpstr>Cellular Modeling</vt:lpstr>
      <vt:lpstr>What do you need from your system?</vt:lpstr>
      <vt:lpstr>There are many options for model systems…</vt:lpstr>
      <vt:lpstr>What kind of mouse models exist?</vt:lpstr>
      <vt:lpstr>Does a mouse model exist already that we can use? Or do we need to create a new one?</vt:lpstr>
      <vt:lpstr>Does a model exist or do a I need a new one?</vt:lpstr>
      <vt:lpstr>What does humanization of a mouse gene mean?</vt:lpstr>
      <vt:lpstr>How to make a humanized mouse</vt:lpstr>
      <vt:lpstr>When would you use these models? </vt:lpstr>
      <vt:lpstr>What can these models do?</vt:lpstr>
      <vt:lpstr>Case Study: Zellweger Spectrum Disorder (PEX1) - From Mouse Model to Therapeutic Proof of Concept</vt:lpstr>
      <vt:lpstr>Models can help us answer:</vt:lpstr>
      <vt:lpstr>Additional Slides</vt:lpstr>
      <vt:lpstr>Mouse Model Development Process &amp; Timelines</vt:lpstr>
      <vt:lpstr>Engineering – Additional Considerations</vt:lpstr>
      <vt:lpstr>Characterization</vt:lpstr>
      <vt:lpstr>Preclinical Studies</vt:lpstr>
      <vt:lpstr>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Bethany Kraynack</dc:creator>
  <cp:lastModifiedBy>Michele Whiteside</cp:lastModifiedBy>
  <cp:revision>24</cp:revision>
  <dcterms:created xsi:type="dcterms:W3CDTF">2025-03-07T02:34:24Z</dcterms:created>
  <dcterms:modified xsi:type="dcterms:W3CDTF">2026-09-23T20:19:57Z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0x0101003D329080E9E6E443A649EAF3D6EE26AF</vt:lpwstr>
  </property>
</Properties>
</file>