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tags/tag4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00" r:id="rId5"/>
    <p:sldMasterId id="2147483697" r:id="rId6"/>
  </p:sldMasterIdLst>
  <p:notesMasterIdLst>
    <p:notesMasterId r:id="rId41"/>
  </p:notesMasterIdLst>
  <p:handoutMasterIdLst>
    <p:handoutMasterId r:id="rId42"/>
  </p:handoutMasterIdLst>
  <p:sldIdLst>
    <p:sldId id="345" r:id="rId7"/>
    <p:sldId id="324" r:id="rId8"/>
    <p:sldId id="329" r:id="rId9"/>
    <p:sldId id="334" r:id="rId10"/>
    <p:sldId id="327" r:id="rId11"/>
    <p:sldId id="257" r:id="rId12"/>
    <p:sldId id="326" r:id="rId13"/>
    <p:sldId id="335" r:id="rId14"/>
    <p:sldId id="274" r:id="rId15"/>
    <p:sldId id="281" r:id="rId16"/>
    <p:sldId id="275" r:id="rId17"/>
    <p:sldId id="279" r:id="rId18"/>
    <p:sldId id="288" r:id="rId19"/>
    <p:sldId id="280" r:id="rId20"/>
    <p:sldId id="333" r:id="rId21"/>
    <p:sldId id="328" r:id="rId22"/>
    <p:sldId id="287" r:id="rId23"/>
    <p:sldId id="290" r:id="rId24"/>
    <p:sldId id="342" r:id="rId25"/>
    <p:sldId id="340" r:id="rId26"/>
    <p:sldId id="336" r:id="rId27"/>
    <p:sldId id="291" r:id="rId28"/>
    <p:sldId id="298" r:id="rId29"/>
    <p:sldId id="299" r:id="rId30"/>
    <p:sldId id="338" r:id="rId31"/>
    <p:sldId id="343" r:id="rId32"/>
    <p:sldId id="341" r:id="rId33"/>
    <p:sldId id="282" r:id="rId34"/>
    <p:sldId id="339" r:id="rId35"/>
    <p:sldId id="292" r:id="rId36"/>
    <p:sldId id="293" r:id="rId37"/>
    <p:sldId id="294" r:id="rId38"/>
    <p:sldId id="295" r:id="rId39"/>
    <p:sldId id="296" r:id="rId40"/>
  </p:sldIdLst>
  <p:sldSz cx="12192000" cy="6858000"/>
  <p:notesSz cx="6858000" cy="9144000"/>
  <p:custDataLst>
    <p:tags r:id="rId4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A2E772D-341B-DF4A-B495-153247068A25}" name="Lommele, Asa" initials="LA" userId="S::kjvl003@astrazeneca.net::af04ffb7-07dd-44c0-8f9e-4ce427cfa94c" providerId="AD"/>
  <p188:author id="{F964C67C-E984-B92D-DFA3-4EA352D44E62}" name="Dassule, Helene" initials="DH" userId="S::kbkk209@astrazeneca.net::cbc3881a-ae1c-4638-8b4d-ac641a5ce8e6" providerId="AD"/>
  <p188:author id="{36FF1683-3567-4E74-D284-9DCCB4BD9A0D}" name="Sharma, Rohita" initials="RS" userId="S::kpcf341@astrazeneca.net::57a91bd0-257f-4729-b710-1166db31d393" providerId="AD"/>
  <p188:author id="{2F67DCA1-9F00-0891-1060-B5D6CB214276}" name="Kielhorn, Adrian" initials="KA" userId="S::kjkm639@astrazeneca.net::d25719b4-e091-4b9a-88a9-f93a57b28f2d" providerId="AD"/>
  <p188:author id="{979D36DC-4137-F7C4-A4E0-B0F02B145289}" name="Nag, Arpita" initials="NA" userId="S::kcnk773@astrazeneca.net::49021a94-0d0a-4646-8ef7-0abee5a6ec94"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isa Boyes" initials="LB"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34C"/>
    <a:srgbClr val="0F5669"/>
    <a:srgbClr val="84B3CF"/>
    <a:srgbClr val="88D6D2"/>
    <a:srgbClr val="51B3AE"/>
    <a:srgbClr val="4A80A3"/>
    <a:srgbClr val="459B9C"/>
    <a:srgbClr val="F9954D"/>
    <a:srgbClr val="00A6CE"/>
    <a:srgbClr val="B7DFD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05D4E3-41EA-49B3-8B93-B36FC8D28A67}" v="25" dt="2026-09-08T13:43:02.969"/>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58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handoutMaster" Target="handoutMasters/handoutMaster1.xml"/><Relationship Id="rId47" Type="http://schemas.openxmlformats.org/officeDocument/2006/relationships/theme" Target="theme/theme1.xml"/><Relationship Id="rId50" Type="http://schemas.microsoft.com/office/2018/10/relationships/authors" Target="author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ags" Target="tags/tag1.xml"/><Relationship Id="rId48"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viewProps" Target="viewProps.xml"/><Relationship Id="rId20" Type="http://schemas.openxmlformats.org/officeDocument/2006/relationships/slide" Target="slides/slide14.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2.xml"/></Relationships>
</file>

<file path=ppt/handoutMasters/_rels/handoutMaster1.xml.rels><?xml version="1.0" encoding="UTF-8" standalone="yes"?>
<Relationships xmlns="http://schemas.openxmlformats.org/package/2006/relationships"><Relationship Id="rId2" Type="http://schemas.openxmlformats.org/officeDocument/2006/relationships/tags" Target="../tags/tag41.xml"/><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83131E8-FB12-410D-BF61-66026F4B991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53F84DA3-B4E6-4214-A070-882C7BF7CE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BFD0D9C-4FB5-4727-9E3D-4B02106E0BF8}" type="datetimeFigureOut">
              <a:rPr lang="en-US" smtClean="0"/>
              <a:t>9/23/2026</a:t>
            </a:fld>
            <a:endParaRPr lang="en-US"/>
          </a:p>
        </p:txBody>
      </p:sp>
      <p:sp>
        <p:nvSpPr>
          <p:cNvPr id="4" name="Footer Placeholder 3">
            <a:extLst>
              <a:ext uri="{FF2B5EF4-FFF2-40B4-BE49-F238E27FC236}">
                <a16:creationId xmlns:a16="http://schemas.microsoft.com/office/drawing/2014/main" id="{10B9E54A-6E6E-45BD-A700-6E2757729EC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C70E95B-A9AE-4EB9-81E6-ECFE9C38ED5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E395E8E-A04D-4A46-9BA0-C3F696754EF8}" type="slidenum">
              <a:rPr lang="en-US" smtClean="0"/>
              <a:t>‹#›</a:t>
            </a:fld>
            <a:endParaRPr lang="en-US"/>
          </a:p>
        </p:txBody>
      </p:sp>
    </p:spTree>
    <p:custDataLst>
      <p:tags r:id="rId2"/>
    </p:custDataLst>
    <p:extLst>
      <p:ext uri="{BB962C8B-B14F-4D97-AF65-F5344CB8AC3E}">
        <p14:creationId xmlns:p14="http://schemas.microsoft.com/office/powerpoint/2010/main" val="28587000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9852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a:t>75 minute session</a:t>
            </a:r>
          </a:p>
          <a:p>
            <a:r>
              <a:rPr lang="en-US"/>
              <a:t>15 minute lunch and Intro?</a:t>
            </a:r>
          </a:p>
          <a:p>
            <a:r>
              <a:rPr lang="en-US"/>
              <a:t>15 minutes per session</a:t>
            </a:r>
          </a:p>
          <a:p>
            <a:pPr marL="171450" indent="-171450">
              <a:buFont typeface="Arial" panose="020B0604020202020204" pitchFamily="34" charset="0"/>
              <a:buChar char="•"/>
            </a:pPr>
            <a:r>
              <a:rPr lang="en-US"/>
              <a:t>10 minutes White boarding</a:t>
            </a:r>
          </a:p>
          <a:p>
            <a:pPr marL="171450" indent="-171450">
              <a:buFont typeface="Arial" panose="020B0604020202020204" pitchFamily="34" charset="0"/>
              <a:buChar char="•"/>
            </a:pPr>
            <a:r>
              <a:rPr lang="en-US"/>
              <a:t>5 minutes Presentation</a:t>
            </a:r>
          </a:p>
        </p:txBody>
      </p:sp>
    </p:spTree>
    <p:extLst>
      <p:ext uri="{BB962C8B-B14F-4D97-AF65-F5344CB8AC3E}">
        <p14:creationId xmlns:p14="http://schemas.microsoft.com/office/powerpoint/2010/main" val="1399527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sz="1200" b="1">
                <a:latin typeface="Arial"/>
              </a:rPr>
              <a:t>Rohita</a:t>
            </a:r>
          </a:p>
          <a:p>
            <a:r>
              <a:rPr lang="en-US" sz="1200" b="1">
                <a:latin typeface="Arial"/>
              </a:rPr>
              <a:t>Your Research Is Complete </a:t>
            </a:r>
            <a:r>
              <a:rPr lang="en-US" sz="1000" b="1">
                <a:latin typeface="Arial"/>
              </a:rPr>
              <a:t>– What Now?</a:t>
            </a:r>
            <a:endParaRPr lang="en-US"/>
          </a:p>
        </p:txBody>
      </p:sp>
    </p:spTree>
    <p:extLst>
      <p:ext uri="{BB962C8B-B14F-4D97-AF65-F5344CB8AC3E}">
        <p14:creationId xmlns:p14="http://schemas.microsoft.com/office/powerpoint/2010/main" val="3188396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AD8C1-8E0F-47B6-28DC-B687DB9C43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1395C5-E6D7-8A4C-70CB-DD0ABB6D925B}"/>
              </a:ext>
            </a:extLst>
          </p:cNvPr>
          <p:cNvSpPr>
            <a:spLocks noGrp="1" noRot="1" noChangeAspect="1"/>
          </p:cNvSpPr>
          <p:nvPr>
            <p:ph type="sldImg"/>
          </p:nvPr>
        </p:nvSpPr>
        <p:spPr>
          <a:xfrm>
            <a:off x="850900" y="300038"/>
            <a:ext cx="5156200" cy="2900362"/>
          </a:xfrm>
        </p:spPr>
      </p:sp>
      <p:sp>
        <p:nvSpPr>
          <p:cNvPr id="3" name="Notes Placeholder 2">
            <a:extLst>
              <a:ext uri="{FF2B5EF4-FFF2-40B4-BE49-F238E27FC236}">
                <a16:creationId xmlns:a16="http://schemas.microsoft.com/office/drawing/2014/main" id="{AD73DEF3-D844-5525-2E2F-BF1AC5D09E6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1B82D63-84BA-D484-FEBE-40DEE9DEFA14}"/>
              </a:ext>
            </a:extLst>
          </p:cNvPr>
          <p:cNvSpPr>
            <a:spLocks noGrp="1"/>
          </p:cNvSpPr>
          <p:nvPr>
            <p:ph type="sldNum" sz="quarter" idx="5"/>
          </p:nvPr>
        </p:nvSpPr>
        <p:spPr/>
        <p:txBody>
          <a:bodyPr/>
          <a:lstStyle/>
          <a:p>
            <a:fld id="{48857A81-DEF9-4B57-AC08-20326D7F815B}" type="slidenum">
              <a:rPr lang="en-GB" smtClean="0"/>
              <a:pPr/>
              <a:t>8</a:t>
            </a:fld>
            <a:endParaRPr lang="en-GB"/>
          </a:p>
        </p:txBody>
      </p:sp>
    </p:spTree>
    <p:extLst>
      <p:ext uri="{BB962C8B-B14F-4D97-AF65-F5344CB8AC3E}">
        <p14:creationId xmlns:p14="http://schemas.microsoft.com/office/powerpoint/2010/main" val="26685297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50900" y="300038"/>
            <a:ext cx="5156200" cy="2900362"/>
          </a:xfrm>
        </p:spPr>
      </p:sp>
      <p:sp>
        <p:nvSpPr>
          <p:cNvPr id="3" name="Notes Placeholder 2"/>
          <p:cNvSpPr>
            <a:spLocks noGrp="1"/>
          </p:cNvSpPr>
          <p:nvPr>
            <p:ph type="body" idx="1"/>
          </p:nvPr>
        </p:nvSpPr>
        <p:spPr/>
        <p:txBody>
          <a:bodyPr/>
          <a:lstStyle/>
          <a:p>
            <a:r>
              <a:rPr lang="en-US"/>
              <a:t>Having a strong mix of authors is important, especially as you think about these people as representing this work across speaking engagements, conferences etc.</a:t>
            </a:r>
          </a:p>
          <a:p>
            <a:r>
              <a:rPr lang="en-US"/>
              <a:t>Being an author There are several criteria that need to be fulfilled. In general…</a:t>
            </a:r>
          </a:p>
          <a:p>
            <a:r>
              <a:rPr lang="en-US"/>
              <a:t>We will share the full criteria in a link.</a:t>
            </a:r>
          </a:p>
        </p:txBody>
      </p:sp>
      <p:sp>
        <p:nvSpPr>
          <p:cNvPr id="4" name="Slide Number Placeholder 3"/>
          <p:cNvSpPr>
            <a:spLocks noGrp="1"/>
          </p:cNvSpPr>
          <p:nvPr>
            <p:ph type="sldNum" sz="quarter" idx="5"/>
          </p:nvPr>
        </p:nvSpPr>
        <p:spPr/>
        <p:txBody>
          <a:bodyPr/>
          <a:lstStyle/>
          <a:p>
            <a:fld id="{48857A81-DEF9-4B57-AC08-20326D7F815B}" type="slidenum">
              <a:rPr lang="en-GB" smtClean="0"/>
              <a:pPr/>
              <a:t>10</a:t>
            </a:fld>
            <a:endParaRPr lang="en-GB"/>
          </a:p>
        </p:txBody>
      </p:sp>
    </p:spTree>
    <p:extLst>
      <p:ext uri="{BB962C8B-B14F-4D97-AF65-F5344CB8AC3E}">
        <p14:creationId xmlns:p14="http://schemas.microsoft.com/office/powerpoint/2010/main" val="36482912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30539-D677-8006-9953-25116F45FE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3B05E7-BA2D-FF1E-980F-E2CFFBB17C02}"/>
              </a:ext>
            </a:extLst>
          </p:cNvPr>
          <p:cNvSpPr>
            <a:spLocks noGrp="1" noRot="1" noChangeAspect="1"/>
          </p:cNvSpPr>
          <p:nvPr>
            <p:ph type="sldImg"/>
          </p:nvPr>
        </p:nvSpPr>
        <p:spPr>
          <a:xfrm>
            <a:off x="850900" y="300038"/>
            <a:ext cx="5156200" cy="2900362"/>
          </a:xfrm>
        </p:spPr>
      </p:sp>
      <p:sp>
        <p:nvSpPr>
          <p:cNvPr id="3" name="Notes Placeholder 2">
            <a:extLst>
              <a:ext uri="{FF2B5EF4-FFF2-40B4-BE49-F238E27FC236}">
                <a16:creationId xmlns:a16="http://schemas.microsoft.com/office/drawing/2014/main" id="{20B15059-638A-CBD5-316D-C7DF532A62D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0E24DF0-74E1-1CB0-7380-8B54B6078D6A}"/>
              </a:ext>
            </a:extLst>
          </p:cNvPr>
          <p:cNvSpPr>
            <a:spLocks noGrp="1"/>
          </p:cNvSpPr>
          <p:nvPr>
            <p:ph type="sldNum" sz="quarter" idx="5"/>
          </p:nvPr>
        </p:nvSpPr>
        <p:spPr/>
        <p:txBody>
          <a:bodyPr/>
          <a:lstStyle/>
          <a:p>
            <a:fld id="{48857A81-DEF9-4B57-AC08-20326D7F815B}" type="slidenum">
              <a:rPr lang="en-GB" smtClean="0"/>
              <a:pPr/>
              <a:t>11</a:t>
            </a:fld>
            <a:endParaRPr lang="en-GB"/>
          </a:p>
        </p:txBody>
      </p:sp>
    </p:spTree>
    <p:extLst>
      <p:ext uri="{BB962C8B-B14F-4D97-AF65-F5344CB8AC3E}">
        <p14:creationId xmlns:p14="http://schemas.microsoft.com/office/powerpoint/2010/main" val="37809513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50900" y="300038"/>
            <a:ext cx="5156200" cy="2900362"/>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8857A81-DEF9-4B57-AC08-20326D7F815B}" type="slidenum">
              <a:rPr lang="en-GB" smtClean="0"/>
              <a:pPr/>
              <a:t>12</a:t>
            </a:fld>
            <a:endParaRPr lang="en-GB"/>
          </a:p>
        </p:txBody>
      </p:sp>
    </p:spTree>
    <p:extLst>
      <p:ext uri="{BB962C8B-B14F-4D97-AF65-F5344CB8AC3E}">
        <p14:creationId xmlns:p14="http://schemas.microsoft.com/office/powerpoint/2010/main" val="1162656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err="1"/>
              <a:t>ssss</a:t>
            </a:r>
            <a:endParaRPr lang="en-US"/>
          </a:p>
        </p:txBody>
      </p:sp>
    </p:spTree>
    <p:extLst>
      <p:ext uri="{BB962C8B-B14F-4D97-AF65-F5344CB8AC3E}">
        <p14:creationId xmlns:p14="http://schemas.microsoft.com/office/powerpoint/2010/main" val="2579060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Tree>
    <p:extLst>
      <p:ext uri="{BB962C8B-B14F-4D97-AF65-F5344CB8AC3E}">
        <p14:creationId xmlns:p14="http://schemas.microsoft.com/office/powerpoint/2010/main" val="1238747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Tree>
    <p:extLst>
      <p:ext uri="{BB962C8B-B14F-4D97-AF65-F5344CB8AC3E}">
        <p14:creationId xmlns:p14="http://schemas.microsoft.com/office/powerpoint/2010/main" val="297513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12E3D-CA60-9158-4525-536E74B022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CE62F-14E4-C2FD-D56A-2D370AB71871}"/>
              </a:ext>
            </a:extLst>
          </p:cNvPr>
          <p:cNvSpPr>
            <a:spLocks noGrp="1" noRot="1" noChangeAspect="1"/>
          </p:cNvSpPr>
          <p:nvPr>
            <p:ph type="sldImg"/>
          </p:nvPr>
        </p:nvSpPr>
        <p:spPr>
          <a:xfrm>
            <a:off x="850900" y="300038"/>
            <a:ext cx="5156200" cy="2900362"/>
          </a:xfrm>
        </p:spPr>
      </p:sp>
      <p:sp>
        <p:nvSpPr>
          <p:cNvPr id="3" name="Notes Placeholder 2">
            <a:extLst>
              <a:ext uri="{FF2B5EF4-FFF2-40B4-BE49-F238E27FC236}">
                <a16:creationId xmlns:a16="http://schemas.microsoft.com/office/drawing/2014/main" id="{FF39E401-0305-0ABC-08C5-627DB7597AE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36ECF75-9807-48E7-D095-EBACABB97202}"/>
              </a:ext>
            </a:extLst>
          </p:cNvPr>
          <p:cNvSpPr>
            <a:spLocks noGrp="1"/>
          </p:cNvSpPr>
          <p:nvPr>
            <p:ph type="sldNum" sz="quarter" idx="5"/>
          </p:nvPr>
        </p:nvSpPr>
        <p:spPr/>
        <p:txBody>
          <a:bodyPr/>
          <a:lstStyle/>
          <a:p>
            <a:fld id="{48857A81-DEF9-4B57-AC08-20326D7F815B}" type="slidenum">
              <a:rPr lang="en-GB" smtClean="0"/>
              <a:pPr/>
              <a:t>19</a:t>
            </a:fld>
            <a:endParaRPr lang="en-GB"/>
          </a:p>
        </p:txBody>
      </p:sp>
    </p:spTree>
    <p:extLst>
      <p:ext uri="{BB962C8B-B14F-4D97-AF65-F5344CB8AC3E}">
        <p14:creationId xmlns:p14="http://schemas.microsoft.com/office/powerpoint/2010/main" val="3066847048"/>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Master" Target="../slideMasters/slideMaster1.xml"/><Relationship Id="rId1" Type="http://schemas.openxmlformats.org/officeDocument/2006/relationships/tags" Target="../tags/tag3.xml"/><Relationship Id="rId6" Type="http://schemas.openxmlformats.org/officeDocument/2006/relationships/image" Target="../media/image4.emf"/><Relationship Id="rId5" Type="http://schemas.openxmlformats.org/officeDocument/2006/relationships/image" Target="../media/image3.emf"/><Relationship Id="rId10" Type="http://schemas.microsoft.com/office/2007/relationships/hdphoto" Target="../media/hdphoto1.wdp"/><Relationship Id="rId4" Type="http://schemas.openxmlformats.org/officeDocument/2006/relationships/image" Target="../media/image2.emf"/><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4.xml"/><Relationship Id="rId4" Type="http://schemas.microsoft.com/office/2007/relationships/hdphoto" Target="../media/hdphoto1.wdp"/></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8.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9.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Master" Target="../slideMasters/slideMaster2.xml"/><Relationship Id="rId1" Type="http://schemas.openxmlformats.org/officeDocument/2006/relationships/tags" Target="../tags/tag10.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Master" Target="../slideMasters/slideMaster2.xml"/><Relationship Id="rId1" Type="http://schemas.openxmlformats.org/officeDocument/2006/relationships/tags" Target="../tags/tag1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2.xml"/><Relationship Id="rId1" Type="http://schemas.openxmlformats.org/officeDocument/2006/relationships/tags" Target="../tags/tag13.xml"/><Relationship Id="rId4" Type="http://schemas.openxmlformats.org/officeDocument/2006/relationships/image" Target="../media/image10.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Master" Target="../slideMasters/slideMaster2.xml"/><Relationship Id="rId1" Type="http://schemas.openxmlformats.org/officeDocument/2006/relationships/tags" Target="../tags/tag14.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Master" Target="../slideMasters/slideMaster2.xml"/><Relationship Id="rId1" Type="http://schemas.openxmlformats.org/officeDocument/2006/relationships/tags" Target="../tags/tag15.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Master" Target="../slideMasters/slideMaster2.xml"/><Relationship Id="rId1" Type="http://schemas.openxmlformats.org/officeDocument/2006/relationships/tags" Target="../tags/tag16.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Master" Target="../slideMasters/slideMaster2.xml"/><Relationship Id="rId1" Type="http://schemas.openxmlformats.org/officeDocument/2006/relationships/tags" Target="../tags/tag17.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8.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slideMaster" Target="../slideMasters/slideMaster2.xml"/><Relationship Id="rId1" Type="http://schemas.openxmlformats.org/officeDocument/2006/relationships/tags" Target="../tags/tag19.xml"/><Relationship Id="rId5" Type="http://schemas.openxmlformats.org/officeDocument/2006/relationships/image" Target="../media/image13.emf"/><Relationship Id="rId4" Type="http://schemas.openxmlformats.org/officeDocument/2006/relationships/image" Target="../media/image4.emf"/></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0.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1.xml"/></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Master" Target="../slideMasters/slideMaster2.xml"/><Relationship Id="rId1" Type="http://schemas.openxmlformats.org/officeDocument/2006/relationships/tags" Target="../tags/tag22.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3.xml"/></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4.xml"/></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5.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6.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7.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8.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9.xml"/></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0.xml"/></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1.xml"/></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2.xml"/></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3.xml"/></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4.xml"/></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5.xml"/></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6.xml"/></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7.xml"/></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8.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9.xml"/></Relationships>
</file>

<file path=ppt/slideLayouts/_rels/slideLayout3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0.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Key Statement Alternative 1">
    <p:bg>
      <p:bgPr>
        <a:solidFill>
          <a:srgbClr val="0F5669"/>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46FF431C-F4A1-08E6-58BD-45501BB41998}"/>
              </a:ext>
            </a:extLst>
          </p:cNvPr>
          <p:cNvGrpSpPr>
            <a:grpSpLocks noChangeAspect="1"/>
          </p:cNvGrpSpPr>
          <p:nvPr userDrawn="1"/>
        </p:nvGrpSpPr>
        <p:grpSpPr>
          <a:xfrm>
            <a:off x="1" y="1"/>
            <a:ext cx="3893540" cy="4415588"/>
            <a:chOff x="1469101" y="2073345"/>
            <a:chExt cx="2247594" cy="2548953"/>
          </a:xfrm>
        </p:grpSpPr>
        <p:grpSp>
          <p:nvGrpSpPr>
            <p:cNvPr id="6" name="Group 5">
              <a:extLst>
                <a:ext uri="{FF2B5EF4-FFF2-40B4-BE49-F238E27FC236}">
                  <a16:creationId xmlns:a16="http://schemas.microsoft.com/office/drawing/2014/main" id="{70CA62D2-C882-D749-F46B-42259A47A9DD}"/>
                </a:ext>
              </a:extLst>
            </p:cNvPr>
            <p:cNvGrpSpPr/>
            <p:nvPr/>
          </p:nvGrpSpPr>
          <p:grpSpPr>
            <a:xfrm>
              <a:off x="2257994" y="2073345"/>
              <a:ext cx="1458701" cy="1583491"/>
              <a:chOff x="2257994" y="2153376"/>
              <a:chExt cx="1458701" cy="1583491"/>
            </a:xfrm>
          </p:grpSpPr>
          <p:pic>
            <p:nvPicPr>
              <p:cNvPr id="16" name="Picture 15">
                <a:extLst>
                  <a:ext uri="{FF2B5EF4-FFF2-40B4-BE49-F238E27FC236}">
                    <a16:creationId xmlns:a16="http://schemas.microsoft.com/office/drawing/2014/main" id="{27D9756A-153D-36B8-B38D-6071C395F382}"/>
                  </a:ext>
                </a:extLst>
              </p:cNvPr>
              <p:cNvPicPr>
                <a:picLocks noChangeAspect="1"/>
              </p:cNvPicPr>
              <p:nvPr/>
            </p:nvPicPr>
            <p:blipFill>
              <a:blip r:embed="rId3"/>
              <a:srcRect l="-1530" t="4297" r="-621" b="315"/>
              <a:stretch/>
            </p:blipFill>
            <p:spPr>
              <a:xfrm>
                <a:off x="2257994" y="2153376"/>
                <a:ext cx="1458701" cy="1583491"/>
              </a:xfrm>
              <a:prstGeom prst="rect">
                <a:avLst/>
              </a:prstGeom>
            </p:spPr>
          </p:pic>
          <p:pic>
            <p:nvPicPr>
              <p:cNvPr id="17" name="Picture 16">
                <a:extLst>
                  <a:ext uri="{FF2B5EF4-FFF2-40B4-BE49-F238E27FC236}">
                    <a16:creationId xmlns:a16="http://schemas.microsoft.com/office/drawing/2014/main" id="{4ECA5F9F-2FB6-F188-3BB4-E4F910A4E7EA}"/>
                  </a:ext>
                </a:extLst>
              </p:cNvPr>
              <p:cNvPicPr>
                <a:picLocks noChangeAspect="1"/>
              </p:cNvPicPr>
              <p:nvPr/>
            </p:nvPicPr>
            <p:blipFill>
              <a:blip r:embed="rId4">
                <a:lum contrast="20000"/>
              </a:blip>
              <a:stretch>
                <a:fillRect/>
              </a:stretch>
            </p:blipFill>
            <p:spPr>
              <a:xfrm>
                <a:off x="2467279" y="2319547"/>
                <a:ext cx="1040130" cy="1188720"/>
              </a:xfrm>
              <a:prstGeom prst="rect">
                <a:avLst/>
              </a:prstGeom>
            </p:spPr>
          </p:pic>
        </p:grpSp>
        <p:grpSp>
          <p:nvGrpSpPr>
            <p:cNvPr id="7" name="Group 6">
              <a:extLst>
                <a:ext uri="{FF2B5EF4-FFF2-40B4-BE49-F238E27FC236}">
                  <a16:creationId xmlns:a16="http://schemas.microsoft.com/office/drawing/2014/main" id="{8CD64877-7FFB-5E54-42C2-8DE6F0F4C6A1}"/>
                </a:ext>
              </a:extLst>
            </p:cNvPr>
            <p:cNvGrpSpPr/>
            <p:nvPr/>
          </p:nvGrpSpPr>
          <p:grpSpPr>
            <a:xfrm>
              <a:off x="1675351" y="3342138"/>
              <a:ext cx="1117886" cy="1280160"/>
              <a:chOff x="1675351" y="3422169"/>
              <a:chExt cx="1117886" cy="1280160"/>
            </a:xfrm>
          </p:grpSpPr>
          <p:pic>
            <p:nvPicPr>
              <p:cNvPr id="12" name="Picture 11">
                <a:extLst>
                  <a:ext uri="{FF2B5EF4-FFF2-40B4-BE49-F238E27FC236}">
                    <a16:creationId xmlns:a16="http://schemas.microsoft.com/office/drawing/2014/main" id="{EA2D20C8-6842-A4A0-A179-7046A09D352A}"/>
                  </a:ext>
                </a:extLst>
              </p:cNvPr>
              <p:cNvPicPr>
                <a:picLocks noChangeAspect="1"/>
              </p:cNvPicPr>
              <p:nvPr/>
            </p:nvPicPr>
            <p:blipFill>
              <a:blip r:embed="rId5"/>
              <a:stretch>
                <a:fillRect/>
              </a:stretch>
            </p:blipFill>
            <p:spPr>
              <a:xfrm>
                <a:off x="1675351" y="3422169"/>
                <a:ext cx="1117886" cy="1280160"/>
              </a:xfrm>
              <a:prstGeom prst="rect">
                <a:avLst/>
              </a:prstGeom>
            </p:spPr>
          </p:pic>
          <p:pic>
            <p:nvPicPr>
              <p:cNvPr id="14" name="Picture 13">
                <a:extLst>
                  <a:ext uri="{FF2B5EF4-FFF2-40B4-BE49-F238E27FC236}">
                    <a16:creationId xmlns:a16="http://schemas.microsoft.com/office/drawing/2014/main" id="{751BEE75-5CEF-3815-F17D-E072FE2C068B}"/>
                  </a:ext>
                </a:extLst>
              </p:cNvPr>
              <p:cNvPicPr>
                <a:picLocks noChangeAspect="1"/>
              </p:cNvPicPr>
              <p:nvPr/>
            </p:nvPicPr>
            <p:blipFill>
              <a:blip r:embed="rId6"/>
              <a:stretch>
                <a:fillRect/>
              </a:stretch>
            </p:blipFill>
            <p:spPr>
              <a:xfrm rot="21132968">
                <a:off x="1993502" y="3692157"/>
                <a:ext cx="654517" cy="731520"/>
              </a:xfrm>
              <a:prstGeom prst="rect">
                <a:avLst/>
              </a:prstGeom>
            </p:spPr>
          </p:pic>
          <p:pic>
            <p:nvPicPr>
              <p:cNvPr id="15" name="Picture 14">
                <a:extLst>
                  <a:ext uri="{FF2B5EF4-FFF2-40B4-BE49-F238E27FC236}">
                    <a16:creationId xmlns:a16="http://schemas.microsoft.com/office/drawing/2014/main" id="{4F055F34-9E44-C05F-50B8-EE940A4EFEF8}"/>
                  </a:ext>
                </a:extLst>
              </p:cNvPr>
              <p:cNvPicPr>
                <a:picLocks noChangeAspect="1"/>
              </p:cNvPicPr>
              <p:nvPr/>
            </p:nvPicPr>
            <p:blipFill>
              <a:blip r:embed="rId6">
                <a:lum bright="20000" contrast="-20000"/>
              </a:blip>
              <a:stretch>
                <a:fillRect/>
              </a:stretch>
            </p:blipFill>
            <p:spPr>
              <a:xfrm rot="1971218">
                <a:off x="2077915" y="3852467"/>
                <a:ext cx="409073" cy="457200"/>
              </a:xfrm>
              <a:prstGeom prst="rect">
                <a:avLst/>
              </a:prstGeom>
            </p:spPr>
          </p:pic>
        </p:grpSp>
        <p:grpSp>
          <p:nvGrpSpPr>
            <p:cNvPr id="8" name="Group 7">
              <a:extLst>
                <a:ext uri="{FF2B5EF4-FFF2-40B4-BE49-F238E27FC236}">
                  <a16:creationId xmlns:a16="http://schemas.microsoft.com/office/drawing/2014/main" id="{7FCCC208-60EC-BB1F-137A-AAA78A969A88}"/>
                </a:ext>
              </a:extLst>
            </p:cNvPr>
            <p:cNvGrpSpPr/>
            <p:nvPr/>
          </p:nvGrpSpPr>
          <p:grpSpPr>
            <a:xfrm>
              <a:off x="1469101" y="2163026"/>
              <a:ext cx="708801" cy="1463040"/>
              <a:chOff x="1469101" y="2243057"/>
              <a:chExt cx="708801" cy="1463040"/>
            </a:xfrm>
          </p:grpSpPr>
          <p:pic>
            <p:nvPicPr>
              <p:cNvPr id="9" name="Picture 8">
                <a:extLst>
                  <a:ext uri="{FF2B5EF4-FFF2-40B4-BE49-F238E27FC236}">
                    <a16:creationId xmlns:a16="http://schemas.microsoft.com/office/drawing/2014/main" id="{7DFE891C-B6EF-04EA-FDEB-BFA6C9D2C26A}"/>
                  </a:ext>
                </a:extLst>
              </p:cNvPr>
              <p:cNvPicPr>
                <a:picLocks noChangeAspect="1"/>
              </p:cNvPicPr>
              <p:nvPr/>
            </p:nvPicPr>
            <p:blipFill>
              <a:blip r:embed="rId7">
                <a:biLevel thresh="25000"/>
              </a:blip>
              <a:srcRect l="44253"/>
              <a:stretch/>
            </p:blipFill>
            <p:spPr>
              <a:xfrm>
                <a:off x="1469101" y="2243057"/>
                <a:ext cx="708801" cy="1463040"/>
              </a:xfrm>
              <a:prstGeom prst="rect">
                <a:avLst/>
              </a:prstGeom>
            </p:spPr>
          </p:pic>
          <p:pic>
            <p:nvPicPr>
              <p:cNvPr id="10" name="Picture 9">
                <a:extLst>
                  <a:ext uri="{FF2B5EF4-FFF2-40B4-BE49-F238E27FC236}">
                    <a16:creationId xmlns:a16="http://schemas.microsoft.com/office/drawing/2014/main" id="{4466F0E5-1BB7-2C3C-EBC8-9ABE95107FB8}"/>
                  </a:ext>
                </a:extLst>
              </p:cNvPr>
              <p:cNvPicPr>
                <a:picLocks noChangeAspect="1"/>
              </p:cNvPicPr>
              <p:nvPr/>
            </p:nvPicPr>
            <p:blipFill>
              <a:blip r:embed="rId8">
                <a:lum bright="20000" contrast="-20000"/>
              </a:blip>
              <a:srcRect l="40275" r="-1"/>
              <a:stretch/>
            </p:blipFill>
            <p:spPr>
              <a:xfrm>
                <a:off x="1469101" y="2563097"/>
                <a:ext cx="448773" cy="822960"/>
              </a:xfrm>
              <a:prstGeom prst="rect">
                <a:avLst/>
              </a:prstGeom>
            </p:spPr>
          </p:pic>
        </p:grpSp>
      </p:grpSp>
      <p:pic>
        <p:nvPicPr>
          <p:cNvPr id="21" name="Picture 20" descr="A black background with blue text&#10;&#10;AI-generated content may be incorrect.">
            <a:extLst>
              <a:ext uri="{FF2B5EF4-FFF2-40B4-BE49-F238E27FC236}">
                <a16:creationId xmlns:a16="http://schemas.microsoft.com/office/drawing/2014/main" id="{1FEB0B28-7FE2-0579-ACE6-637A9B0B32F0}"/>
              </a:ext>
            </a:extLst>
          </p:cNvPr>
          <p:cNvPicPr>
            <a:picLocks noChangeAspect="1"/>
          </p:cNvPicPr>
          <p:nvPr userDrawn="1"/>
        </p:nvPicPr>
        <p:blipFill>
          <a:blip r:embed="rId9">
            <a:extLst>
              <a:ext uri="{BEBA8EAE-BF5A-486C-A8C5-ECC9F3942E4B}">
                <a14:imgProps xmlns:a14="http://schemas.microsoft.com/office/drawing/2010/main">
                  <a14:imgLayer r:embed="rId10">
                    <a14:imgEffect>
                      <a14:sharpenSoften amount="100000"/>
                    </a14:imgEffect>
                    <a14:imgEffect>
                      <a14:brightnessContrast bright="100000" contrast="100000"/>
                    </a14:imgEffect>
                  </a14:imgLayer>
                </a14:imgProps>
              </a:ext>
            </a:extLst>
          </a:blip>
          <a:stretch>
            <a:fillRect/>
          </a:stretch>
        </p:blipFill>
        <p:spPr>
          <a:xfrm>
            <a:off x="10396177" y="118814"/>
            <a:ext cx="1659518" cy="808173"/>
          </a:xfrm>
          <a:prstGeom prst="rect">
            <a:avLst/>
          </a:prstGeom>
        </p:spPr>
      </p:pic>
    </p:spTree>
    <p:custDataLst>
      <p:tags r:id="rId1"/>
    </p:custDataLst>
    <p:extLst>
      <p:ext uri="{BB962C8B-B14F-4D97-AF65-F5344CB8AC3E}">
        <p14:creationId xmlns:p14="http://schemas.microsoft.com/office/powerpoint/2010/main" val="3256037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61E9F9-98E6-CDE9-9F59-48A5FC6DA0CA}"/>
              </a:ext>
            </a:extLst>
          </p:cNvPr>
          <p:cNvSpPr/>
          <p:nvPr userDrawn="1"/>
        </p:nvSpPr>
        <p:spPr>
          <a:xfrm>
            <a:off x="0" y="0"/>
            <a:ext cx="5372100" cy="6858000"/>
          </a:xfrm>
          <a:prstGeom prst="rect">
            <a:avLst/>
          </a:prstGeom>
          <a:solidFill>
            <a:srgbClr val="0F5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DA857251-733F-521F-79E9-C44905B45875}"/>
              </a:ext>
            </a:extLst>
          </p:cNvPr>
          <p:cNvSpPr>
            <a:spLocks noGrp="1"/>
          </p:cNvSpPr>
          <p:nvPr>
            <p:ph type="title"/>
          </p:nvPr>
        </p:nvSpPr>
        <p:spPr>
          <a:xfrm>
            <a:off x="0" y="2357236"/>
            <a:ext cx="5372100" cy="1071764"/>
          </a:xfrm>
        </p:spPr>
        <p:txBody>
          <a:bodyPr>
            <a:normAutofit/>
          </a:bodyPr>
          <a:lstStyle/>
          <a:p>
            <a:pPr algn="ctr"/>
            <a:r>
              <a:rPr lang="en-US" sz="4200" b="1">
                <a:solidFill>
                  <a:schemeClr val="bg1"/>
                </a:solidFill>
                <a:latin typeface="Arial" panose="020B0604020202020204" pitchFamily="34" charset="0"/>
                <a:cs typeface="Arial" panose="020B0604020202020204" pitchFamily="34" charset="0"/>
              </a:rPr>
              <a:t>Slide Title</a:t>
            </a:r>
          </a:p>
        </p:txBody>
      </p:sp>
      <p:cxnSp>
        <p:nvCxnSpPr>
          <p:cNvPr id="17" name="Straight Arrow Connector 16">
            <a:extLst>
              <a:ext uri="{FF2B5EF4-FFF2-40B4-BE49-F238E27FC236}">
                <a16:creationId xmlns:a16="http://schemas.microsoft.com/office/drawing/2014/main" id="{6D148261-ADA4-B62F-13B8-ACE7E2A2C46A}"/>
              </a:ext>
            </a:extLst>
          </p:cNvPr>
          <p:cNvCxnSpPr>
            <a:cxnSpLocks/>
          </p:cNvCxnSpPr>
          <p:nvPr userDrawn="1"/>
        </p:nvCxnSpPr>
        <p:spPr>
          <a:xfrm>
            <a:off x="1235529" y="3303694"/>
            <a:ext cx="2901043"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20" name="Text Placeholder 19">
            <a:extLst>
              <a:ext uri="{FF2B5EF4-FFF2-40B4-BE49-F238E27FC236}">
                <a16:creationId xmlns:a16="http://schemas.microsoft.com/office/drawing/2014/main" id="{44BB0058-6B2C-57B6-BAF9-23E06B200874}"/>
              </a:ext>
            </a:extLst>
          </p:cNvPr>
          <p:cNvSpPr>
            <a:spLocks noGrp="1"/>
          </p:cNvSpPr>
          <p:nvPr>
            <p:ph type="body" sz="quarter" idx="10"/>
          </p:nvPr>
        </p:nvSpPr>
        <p:spPr>
          <a:xfrm>
            <a:off x="1335088" y="3752850"/>
            <a:ext cx="2701925" cy="866775"/>
          </a:xfrm>
        </p:spPr>
        <p:txBody>
          <a:bodyPr/>
          <a:lstStyle>
            <a:lvl1pPr algn="ctr">
              <a:buNone/>
              <a:defRPr>
                <a:solidFill>
                  <a:schemeClr val="bg1"/>
                </a:solidFill>
              </a:defRPr>
            </a:lvl1pPr>
            <a:lvl2pPr>
              <a:buNone/>
              <a:defRPr>
                <a:solidFill>
                  <a:schemeClr val="bg1"/>
                </a:solidFill>
              </a:defRPr>
            </a:lvl2pPr>
            <a:lvl3pPr>
              <a:buNone/>
              <a:defRPr>
                <a:solidFill>
                  <a:schemeClr val="bg1"/>
                </a:solidFill>
              </a:defRPr>
            </a:lvl3pPr>
            <a:lvl4pPr>
              <a:buNone/>
              <a:defRPr>
                <a:solidFill>
                  <a:schemeClr val="bg1"/>
                </a:solidFill>
              </a:defRPr>
            </a:lvl4pPr>
            <a:lvl5pPr>
              <a:buNone/>
              <a:defRPr>
                <a:solidFill>
                  <a:schemeClr val="bg1"/>
                </a:solidFill>
              </a:defRPr>
            </a:lvl5pPr>
          </a:lstStyle>
          <a:p>
            <a:pPr lvl="0"/>
            <a:r>
              <a:rPr lang="en-US"/>
              <a:t>Click to edit Master</a:t>
            </a:r>
          </a:p>
        </p:txBody>
      </p:sp>
      <p:pic>
        <p:nvPicPr>
          <p:cNvPr id="3" name="Picture 2" descr="A black background with blue text&#10;&#10;AI-generated content may be incorrect.">
            <a:extLst>
              <a:ext uri="{FF2B5EF4-FFF2-40B4-BE49-F238E27FC236}">
                <a16:creationId xmlns:a16="http://schemas.microsoft.com/office/drawing/2014/main" id="{3E8376E8-5923-8E2C-48AC-E946EB39D378}"/>
              </a:ext>
            </a:extLst>
          </p:cNvPr>
          <p:cNvPicPr>
            <a:picLocks noChangeAspect="1"/>
          </p:cNvPicPr>
          <p:nvPr userDrawn="1"/>
        </p:nvPicPr>
        <p:blipFill>
          <a:blip r:embed="rId3">
            <a:extLst>
              <a:ext uri="{BEBA8EAE-BF5A-486C-A8C5-ECC9F3942E4B}">
                <a14:imgProps xmlns:a14="http://schemas.microsoft.com/office/drawing/2010/main">
                  <a14:imgLayer r:embed="rId4">
                    <a14:imgEffect>
                      <a14:sharpenSoften amount="100000"/>
                    </a14:imgEffect>
                    <a14:imgEffect>
                      <a14:brightnessContrast bright="100000" contrast="100000"/>
                    </a14:imgEffect>
                  </a14:imgLayer>
                </a14:imgProps>
              </a:ext>
            </a:extLst>
          </a:blip>
          <a:stretch>
            <a:fillRect/>
          </a:stretch>
        </p:blipFill>
        <p:spPr>
          <a:xfrm>
            <a:off x="196773" y="118861"/>
            <a:ext cx="1659518" cy="808173"/>
          </a:xfrm>
          <a:prstGeom prst="rect">
            <a:avLst/>
          </a:prstGeom>
        </p:spPr>
      </p:pic>
    </p:spTree>
    <p:custDataLst>
      <p:tags r:id="rId1"/>
    </p:custDataLst>
    <p:extLst>
      <p:ext uri="{BB962C8B-B14F-4D97-AF65-F5344CB8AC3E}">
        <p14:creationId xmlns:p14="http://schemas.microsoft.com/office/powerpoint/2010/main" val="1464415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D">
    <p:bg>
      <p:bgPr>
        <a:solidFill>
          <a:schemeClr val="tx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DC22DA5D-EC7E-40C3-8862-3E3748AD6C3A}"/>
              </a:ext>
            </a:extLst>
          </p:cNvPr>
          <p:cNvSpPr txBox="1">
            <a:spLocks/>
          </p:cNvSpPr>
          <p:nvPr userDrawn="1"/>
        </p:nvSpPr>
        <p:spPr>
          <a:xfrm>
            <a:off x="1257304" y="769811"/>
            <a:ext cx="9677394" cy="5318379"/>
          </a:xfrm>
          <a:prstGeom prst="rect">
            <a:avLst/>
          </a:prstGeom>
        </p:spPr>
        <p:txBody>
          <a:bodyPr vert="horz" wrap="square" lIns="0" tIns="0" rIns="0" bIns="0" rtlCol="0" anchor="t">
            <a:spAutoFit/>
          </a:bodyPr>
          <a:lstStyle>
            <a:lvl1pPr algn="ctr" defTabSz="914400" rtl="0" eaLnBrk="1" latinLnBrk="0" hangingPunct="1">
              <a:lnSpc>
                <a:spcPct val="90000"/>
              </a:lnSpc>
              <a:spcBef>
                <a:spcPct val="0"/>
              </a:spcBef>
              <a:buNone/>
              <a:defRPr sz="6000" kern="1200">
                <a:solidFill>
                  <a:schemeClr val="bg1"/>
                </a:solidFill>
                <a:latin typeface="+mj-lt"/>
                <a:ea typeface="+mj-ea"/>
                <a:cs typeface="+mj-cs"/>
              </a:defRPr>
            </a:lvl1pPr>
          </a:lstStyle>
          <a:p>
            <a:pPr>
              <a:lnSpc>
                <a:spcPct val="90000"/>
              </a:lnSpc>
            </a:pPr>
            <a:r>
              <a:rPr lang="en-US" sz="9600"/>
              <a:t>Do not use layouts</a:t>
            </a:r>
            <a:br>
              <a:rPr lang="en-US" sz="9600"/>
            </a:br>
            <a:r>
              <a:rPr lang="en-US" sz="9600"/>
              <a:t>in this section appearing after this point. </a:t>
            </a:r>
          </a:p>
        </p:txBody>
      </p:sp>
      <p:sp>
        <p:nvSpPr>
          <p:cNvPr id="3" name="DO NOT DELETE (BRANDIN)">
            <a:extLst>
              <a:ext uri="{FF2B5EF4-FFF2-40B4-BE49-F238E27FC236}">
                <a16:creationId xmlns:a16="http://schemas.microsoft.com/office/drawing/2014/main" id="{67A6BD22-A0FD-E747-A45C-6A8FB5227CDB}"/>
              </a:ext>
            </a:extLst>
          </p:cNvPr>
          <p:cNvSpPr/>
          <p:nvPr userDrawn="1"/>
        </p:nvSpPr>
        <p:spPr>
          <a:xfrm>
            <a:off x="152400" y="152400"/>
            <a:ext cx="0" cy="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lgn="ctr">
              <a:lnSpc>
                <a:spcPct val="120000"/>
              </a:lnSpc>
              <a:spcAft>
                <a:spcPts val="600"/>
              </a:spcAft>
            </a:pPr>
            <a:endParaRPr lang="en-US" err="1"/>
          </a:p>
        </p:txBody>
      </p:sp>
    </p:spTree>
    <p:custDataLst>
      <p:tags r:id="rId1"/>
    </p:custDataLst>
    <p:extLst>
      <p:ext uri="{BB962C8B-B14F-4D97-AF65-F5344CB8AC3E}">
        <p14:creationId xmlns:p14="http://schemas.microsoft.com/office/powerpoint/2010/main" val="17355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0C8DA3-851F-55FD-7B74-6FCAE0E03C6E}"/>
              </a:ext>
            </a:extLst>
          </p:cNvPr>
          <p:cNvSpPr>
            <a:spLocks noGrp="1"/>
          </p:cNvSpPr>
          <p:nvPr>
            <p:ph type="title" hasCustomPrompt="1"/>
          </p:nvPr>
        </p:nvSpPr>
        <p:spPr/>
        <p:txBody>
          <a:bodyPr/>
          <a:lstStyle>
            <a:lvl1pPr>
              <a:defRPr sz="4200" b="1">
                <a:latin typeface="Arial" panose="020B0604020202020204" pitchFamily="34" charset="0"/>
                <a:cs typeface="Arial" panose="020B0604020202020204" pitchFamily="34" charset="0"/>
              </a:defRPr>
            </a:lvl1pPr>
          </a:lstStyle>
          <a:p>
            <a:r>
              <a:rPr lang="en-US"/>
              <a:t>Click to enter title here</a:t>
            </a:r>
          </a:p>
        </p:txBody>
      </p:sp>
      <p:cxnSp>
        <p:nvCxnSpPr>
          <p:cNvPr id="2" name="Straight Arrow Connector 1">
            <a:extLst>
              <a:ext uri="{FF2B5EF4-FFF2-40B4-BE49-F238E27FC236}">
                <a16:creationId xmlns:a16="http://schemas.microsoft.com/office/drawing/2014/main" id="{D8B026E9-7684-E77F-0AE6-4572335071A9}"/>
              </a:ext>
            </a:extLst>
          </p:cNvPr>
          <p:cNvCxnSpPr/>
          <p:nvPr userDrawn="1"/>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5" name="Picture 4" descr="A black background with blue text&#10;&#10;AI-generated content may be incorrect.">
            <a:extLst>
              <a:ext uri="{FF2B5EF4-FFF2-40B4-BE49-F238E27FC236}">
                <a16:creationId xmlns:a16="http://schemas.microsoft.com/office/drawing/2014/main" id="{6DB0C038-D485-96D6-2D8E-2F6E208B3083}"/>
              </a:ext>
            </a:extLst>
          </p:cNvPr>
          <p:cNvPicPr>
            <a:picLocks noChangeAspect="1"/>
          </p:cNvPicPr>
          <p:nvPr userDrawn="1"/>
        </p:nvPicPr>
        <p:blipFill>
          <a:blip r:embed="rId3"/>
          <a:stretch>
            <a:fillRect/>
          </a:stretch>
        </p:blipFill>
        <p:spPr>
          <a:xfrm>
            <a:off x="10453173" y="202959"/>
            <a:ext cx="1617249" cy="787589"/>
          </a:xfrm>
          <a:prstGeom prst="rect">
            <a:avLst/>
          </a:prstGeom>
        </p:spPr>
      </p:pic>
    </p:spTree>
    <p:custDataLst>
      <p:tags r:id="rId1"/>
    </p:custDataLst>
    <p:extLst>
      <p:ext uri="{BB962C8B-B14F-4D97-AF65-F5344CB8AC3E}">
        <p14:creationId xmlns:p14="http://schemas.microsoft.com/office/powerpoint/2010/main" val="3223960852"/>
      </p:ext>
    </p:extLst>
  </p:cSld>
  <p:clrMapOvr>
    <a:masterClrMapping/>
  </p:clrMapOvr>
  <p:extLst>
    <p:ext uri="{DCECCB84-F9BA-43D5-87BE-67443E8EF086}">
      <p15:sldGuideLst xmlns:p15="http://schemas.microsoft.com/office/powerpoint/2012/main">
        <p15:guide id="5" orient="horz" pos="925">
          <p15:clr>
            <a:srgbClr val="A6428C"/>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61E9F9-98E6-CDE9-9F59-48A5FC6DA0CA}"/>
              </a:ext>
            </a:extLst>
          </p:cNvPr>
          <p:cNvSpPr/>
          <p:nvPr userDrawn="1"/>
        </p:nvSpPr>
        <p:spPr>
          <a:xfrm>
            <a:off x="0" y="0"/>
            <a:ext cx="6096000" cy="6858000"/>
          </a:xfrm>
          <a:prstGeom prst="rect">
            <a:avLst/>
          </a:prstGeom>
          <a:solidFill>
            <a:srgbClr val="0F5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DA857251-733F-521F-79E9-C44905B45875}"/>
              </a:ext>
            </a:extLst>
          </p:cNvPr>
          <p:cNvSpPr>
            <a:spLocks noGrp="1"/>
          </p:cNvSpPr>
          <p:nvPr>
            <p:ph type="title"/>
          </p:nvPr>
        </p:nvSpPr>
        <p:spPr>
          <a:xfrm>
            <a:off x="-1" y="2357236"/>
            <a:ext cx="6095999" cy="1071764"/>
          </a:xfrm>
        </p:spPr>
        <p:txBody>
          <a:bodyPr>
            <a:normAutofit/>
          </a:bodyPr>
          <a:lstStyle/>
          <a:p>
            <a:pPr algn="ctr"/>
            <a:r>
              <a:rPr lang="en-US" sz="4200" b="1">
                <a:solidFill>
                  <a:schemeClr val="bg1"/>
                </a:solidFill>
                <a:latin typeface="Arial" panose="020B0604020202020204" pitchFamily="34" charset="0"/>
                <a:cs typeface="Arial" panose="020B0604020202020204" pitchFamily="34" charset="0"/>
              </a:rPr>
              <a:t>Slide Title</a:t>
            </a:r>
          </a:p>
        </p:txBody>
      </p:sp>
      <p:sp>
        <p:nvSpPr>
          <p:cNvPr id="12" name="TextBox 11">
            <a:extLst>
              <a:ext uri="{FF2B5EF4-FFF2-40B4-BE49-F238E27FC236}">
                <a16:creationId xmlns:a16="http://schemas.microsoft.com/office/drawing/2014/main" id="{58551EF9-DA6B-3CD2-286A-465BBDCE0B40}"/>
              </a:ext>
            </a:extLst>
          </p:cNvPr>
          <p:cNvSpPr txBox="1"/>
          <p:nvPr userDrawn="1"/>
        </p:nvSpPr>
        <p:spPr>
          <a:xfrm>
            <a:off x="9642764" y="6262255"/>
            <a:ext cx="2299854" cy="369332"/>
          </a:xfrm>
          <a:prstGeom prst="rect">
            <a:avLst/>
          </a:prstGeom>
          <a:noFill/>
        </p:spPr>
        <p:txBody>
          <a:bodyPr wrap="square" rtlCol="0">
            <a:spAutoFit/>
          </a:bodyPr>
          <a:lstStyle/>
          <a:p>
            <a:pPr algn="r"/>
            <a:r>
              <a:rPr lang="en-US" i="1">
                <a:solidFill>
                  <a:srgbClr val="40B6AD"/>
                </a:solidFill>
                <a:latin typeface="Arial" panose="020B0604020202020204" pitchFamily="34" charset="0"/>
                <a:cs typeface="Arial" panose="020B0604020202020204" pitchFamily="34" charset="0"/>
              </a:rPr>
              <a:t>#RDDS2026</a:t>
            </a:r>
          </a:p>
        </p:txBody>
      </p:sp>
      <p:cxnSp>
        <p:nvCxnSpPr>
          <p:cNvPr id="17" name="Straight Arrow Connector 16">
            <a:extLst>
              <a:ext uri="{FF2B5EF4-FFF2-40B4-BE49-F238E27FC236}">
                <a16:creationId xmlns:a16="http://schemas.microsoft.com/office/drawing/2014/main" id="{6D148261-ADA4-B62F-13B8-ACE7E2A2C46A}"/>
              </a:ext>
            </a:extLst>
          </p:cNvPr>
          <p:cNvCxnSpPr>
            <a:cxnSpLocks/>
          </p:cNvCxnSpPr>
          <p:nvPr userDrawn="1"/>
        </p:nvCxnSpPr>
        <p:spPr>
          <a:xfrm>
            <a:off x="1597479" y="3303694"/>
            <a:ext cx="2901043"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20" name="Text Placeholder 19">
            <a:extLst>
              <a:ext uri="{FF2B5EF4-FFF2-40B4-BE49-F238E27FC236}">
                <a16:creationId xmlns:a16="http://schemas.microsoft.com/office/drawing/2014/main" id="{44BB0058-6B2C-57B6-BAF9-23E06B200874}"/>
              </a:ext>
            </a:extLst>
          </p:cNvPr>
          <p:cNvSpPr>
            <a:spLocks noGrp="1"/>
          </p:cNvSpPr>
          <p:nvPr>
            <p:ph type="body" sz="quarter" idx="10"/>
          </p:nvPr>
        </p:nvSpPr>
        <p:spPr>
          <a:xfrm>
            <a:off x="1697038" y="3752850"/>
            <a:ext cx="2701925" cy="866775"/>
          </a:xfrm>
        </p:spPr>
        <p:txBody>
          <a:bodyPr/>
          <a:lstStyle>
            <a:lvl1pPr algn="ctr">
              <a:buNone/>
              <a:defRPr>
                <a:solidFill>
                  <a:schemeClr val="bg1"/>
                </a:solidFill>
              </a:defRPr>
            </a:lvl1pPr>
            <a:lvl2pPr>
              <a:buNone/>
              <a:defRPr>
                <a:solidFill>
                  <a:schemeClr val="bg1"/>
                </a:solidFill>
              </a:defRPr>
            </a:lvl2pPr>
            <a:lvl3pPr>
              <a:buNone/>
              <a:defRPr>
                <a:solidFill>
                  <a:schemeClr val="bg1"/>
                </a:solidFill>
              </a:defRPr>
            </a:lvl3pPr>
            <a:lvl4pPr>
              <a:buNone/>
              <a:defRPr>
                <a:solidFill>
                  <a:schemeClr val="bg1"/>
                </a:solidFill>
              </a:defRPr>
            </a:lvl4pPr>
            <a:lvl5pPr>
              <a:buNone/>
              <a:defRPr>
                <a:solidFill>
                  <a:schemeClr val="bg1"/>
                </a:solidFill>
              </a:defRPr>
            </a:lvl5pPr>
          </a:lstStyle>
          <a:p>
            <a:pPr lvl="0"/>
            <a:r>
              <a:rPr lang="en-US"/>
              <a:t>Click to edit Master</a:t>
            </a:r>
          </a:p>
        </p:txBody>
      </p:sp>
      <p:cxnSp>
        <p:nvCxnSpPr>
          <p:cNvPr id="22" name="Straight Arrow Connector 21">
            <a:extLst>
              <a:ext uri="{FF2B5EF4-FFF2-40B4-BE49-F238E27FC236}">
                <a16:creationId xmlns:a16="http://schemas.microsoft.com/office/drawing/2014/main" id="{12E398BD-9A5D-C397-D899-C6903B914183}"/>
              </a:ext>
            </a:extLst>
          </p:cNvPr>
          <p:cNvCxnSpPr>
            <a:cxnSpLocks/>
          </p:cNvCxnSpPr>
          <p:nvPr userDrawn="1"/>
        </p:nvCxnSpPr>
        <p:spPr>
          <a:xfrm>
            <a:off x="7681451" y="3303694"/>
            <a:ext cx="2901043"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23" name="Text Placeholder 19">
            <a:extLst>
              <a:ext uri="{FF2B5EF4-FFF2-40B4-BE49-F238E27FC236}">
                <a16:creationId xmlns:a16="http://schemas.microsoft.com/office/drawing/2014/main" id="{B0781CD3-D8D0-ABB8-1B3C-9B7BDBF6C626}"/>
              </a:ext>
            </a:extLst>
          </p:cNvPr>
          <p:cNvSpPr>
            <a:spLocks noGrp="1"/>
          </p:cNvSpPr>
          <p:nvPr>
            <p:ph type="body" sz="quarter" idx="11"/>
          </p:nvPr>
        </p:nvSpPr>
        <p:spPr>
          <a:xfrm>
            <a:off x="7781010" y="3752850"/>
            <a:ext cx="2701925" cy="866775"/>
          </a:xfrm>
        </p:spPr>
        <p:txBody>
          <a:bodyPr/>
          <a:lstStyle>
            <a:lvl1pPr algn="ctr">
              <a:buNone/>
              <a:defRPr>
                <a:solidFill>
                  <a:srgbClr val="0F5669"/>
                </a:solidFill>
              </a:defRPr>
            </a:lvl1pPr>
            <a:lvl2pPr>
              <a:buNone/>
              <a:defRPr>
                <a:solidFill>
                  <a:schemeClr val="bg1"/>
                </a:solidFill>
              </a:defRPr>
            </a:lvl2pPr>
            <a:lvl3pPr>
              <a:buNone/>
              <a:defRPr>
                <a:solidFill>
                  <a:schemeClr val="bg1"/>
                </a:solidFill>
              </a:defRPr>
            </a:lvl3pPr>
            <a:lvl4pPr>
              <a:buNone/>
              <a:defRPr>
                <a:solidFill>
                  <a:schemeClr val="bg1"/>
                </a:solidFill>
              </a:defRPr>
            </a:lvl4pPr>
            <a:lvl5pPr>
              <a:buNone/>
              <a:defRPr>
                <a:solidFill>
                  <a:schemeClr val="bg1"/>
                </a:solidFill>
              </a:defRPr>
            </a:lvl5pPr>
          </a:lstStyle>
          <a:p>
            <a:pPr lvl="0"/>
            <a:r>
              <a:rPr lang="en-US"/>
              <a:t>Click to edit Master</a:t>
            </a:r>
          </a:p>
        </p:txBody>
      </p:sp>
      <p:sp>
        <p:nvSpPr>
          <p:cNvPr id="25" name="Text Placeholder 24">
            <a:extLst>
              <a:ext uri="{FF2B5EF4-FFF2-40B4-BE49-F238E27FC236}">
                <a16:creationId xmlns:a16="http://schemas.microsoft.com/office/drawing/2014/main" id="{DB57359C-7F71-9CB7-32E5-8DBC51EA6661}"/>
              </a:ext>
            </a:extLst>
          </p:cNvPr>
          <p:cNvSpPr>
            <a:spLocks noGrp="1"/>
          </p:cNvSpPr>
          <p:nvPr>
            <p:ph type="body" sz="quarter" idx="12"/>
          </p:nvPr>
        </p:nvSpPr>
        <p:spPr>
          <a:xfrm>
            <a:off x="6095998" y="2357235"/>
            <a:ext cx="6095999" cy="1071761"/>
          </a:xfrm>
        </p:spPr>
        <p:txBody>
          <a:bodyPr/>
          <a:lstStyle>
            <a:lvl1pPr algn="ctr">
              <a:buNone/>
              <a:defRPr sz="4200" b="1">
                <a:solidFill>
                  <a:srgbClr val="0F5669"/>
                </a:solidFill>
                <a:latin typeface="Arial" panose="020B0604020202020204" pitchFamily="34" charset="0"/>
                <a:cs typeface="Arial" panose="020B0604020202020204" pitchFamily="34" charset="0"/>
              </a:defRPr>
            </a:lvl1pPr>
            <a:lvl2pPr>
              <a:buNone/>
              <a:defRPr sz="4200">
                <a:latin typeface="Arial" panose="020B0604020202020204" pitchFamily="34" charset="0"/>
                <a:cs typeface="Arial" panose="020B0604020202020204" pitchFamily="34" charset="0"/>
              </a:defRPr>
            </a:lvl2pPr>
            <a:lvl3pPr>
              <a:buNone/>
              <a:defRPr sz="4200">
                <a:latin typeface="Arial" panose="020B0604020202020204" pitchFamily="34" charset="0"/>
                <a:cs typeface="Arial" panose="020B0604020202020204" pitchFamily="34" charset="0"/>
              </a:defRPr>
            </a:lvl3pPr>
            <a:lvl4pPr>
              <a:buNone/>
              <a:defRPr sz="4200">
                <a:latin typeface="Arial" panose="020B0604020202020204" pitchFamily="34" charset="0"/>
                <a:cs typeface="Arial" panose="020B0604020202020204" pitchFamily="34" charset="0"/>
              </a:defRPr>
            </a:lvl4pPr>
            <a:lvl5pPr>
              <a:buNone/>
              <a:defRPr sz="4200">
                <a:latin typeface="Arial" panose="020B0604020202020204" pitchFamily="34" charset="0"/>
                <a:cs typeface="Arial" panose="020B0604020202020204" pitchFamily="34" charset="0"/>
              </a:defRPr>
            </a:lvl5pPr>
          </a:lstStyle>
          <a:p>
            <a:pPr lvl="0"/>
            <a:r>
              <a:rPr lang="en-US"/>
              <a:t>Click to edit</a:t>
            </a:r>
          </a:p>
        </p:txBody>
      </p:sp>
    </p:spTree>
    <p:custDataLst>
      <p:tags r:id="rId1"/>
    </p:custDataLst>
    <p:extLst>
      <p:ext uri="{BB962C8B-B14F-4D97-AF65-F5344CB8AC3E}">
        <p14:creationId xmlns:p14="http://schemas.microsoft.com/office/powerpoint/2010/main" val="2848700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Divider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61E9F9-98E6-CDE9-9F59-48A5FC6DA0CA}"/>
              </a:ext>
            </a:extLst>
          </p:cNvPr>
          <p:cNvSpPr/>
          <p:nvPr userDrawn="1"/>
        </p:nvSpPr>
        <p:spPr>
          <a:xfrm>
            <a:off x="0" y="0"/>
            <a:ext cx="6096000" cy="6858000"/>
          </a:xfrm>
          <a:prstGeom prst="rect">
            <a:avLst/>
          </a:prstGeom>
          <a:solidFill>
            <a:srgbClr val="0F5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DA857251-733F-521F-79E9-C44905B45875}"/>
              </a:ext>
            </a:extLst>
          </p:cNvPr>
          <p:cNvSpPr>
            <a:spLocks noGrp="1"/>
          </p:cNvSpPr>
          <p:nvPr>
            <p:ph type="title" hasCustomPrompt="1"/>
          </p:nvPr>
        </p:nvSpPr>
        <p:spPr>
          <a:xfrm>
            <a:off x="-1" y="2357236"/>
            <a:ext cx="6095999" cy="1071764"/>
          </a:xfrm>
        </p:spPr>
        <p:txBody>
          <a:bodyPr>
            <a:normAutofit/>
          </a:bodyPr>
          <a:lstStyle>
            <a:lvl1pPr>
              <a:defRPr>
                <a:solidFill>
                  <a:schemeClr val="bg1"/>
                </a:solidFill>
                <a:latin typeface="+mj-lt"/>
              </a:defRPr>
            </a:lvl1pPr>
          </a:lstStyle>
          <a:p>
            <a:pPr algn="ctr"/>
            <a:r>
              <a:rPr lang="en-US" sz="4200" b="1">
                <a:solidFill>
                  <a:schemeClr val="bg1"/>
                </a:solidFill>
                <a:latin typeface="Arial" panose="020B0604020202020204" pitchFamily="34" charset="0"/>
                <a:cs typeface="Arial" panose="020B0604020202020204" pitchFamily="34" charset="0"/>
              </a:rPr>
              <a:t>Slide Title</a:t>
            </a:r>
          </a:p>
        </p:txBody>
      </p:sp>
      <p:cxnSp>
        <p:nvCxnSpPr>
          <p:cNvPr id="17" name="Straight Arrow Connector 16">
            <a:extLst>
              <a:ext uri="{FF2B5EF4-FFF2-40B4-BE49-F238E27FC236}">
                <a16:creationId xmlns:a16="http://schemas.microsoft.com/office/drawing/2014/main" id="{6D148261-ADA4-B62F-13B8-ACE7E2A2C46A}"/>
              </a:ext>
            </a:extLst>
          </p:cNvPr>
          <p:cNvCxnSpPr>
            <a:cxnSpLocks/>
          </p:cNvCxnSpPr>
          <p:nvPr userDrawn="1"/>
        </p:nvCxnSpPr>
        <p:spPr>
          <a:xfrm>
            <a:off x="1597479" y="3303694"/>
            <a:ext cx="2901043"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20" name="Text Placeholder 19">
            <a:extLst>
              <a:ext uri="{FF2B5EF4-FFF2-40B4-BE49-F238E27FC236}">
                <a16:creationId xmlns:a16="http://schemas.microsoft.com/office/drawing/2014/main" id="{44BB0058-6B2C-57B6-BAF9-23E06B200874}"/>
              </a:ext>
            </a:extLst>
          </p:cNvPr>
          <p:cNvSpPr>
            <a:spLocks noGrp="1"/>
          </p:cNvSpPr>
          <p:nvPr>
            <p:ph type="body" sz="quarter" idx="10"/>
          </p:nvPr>
        </p:nvSpPr>
        <p:spPr>
          <a:xfrm>
            <a:off x="1697038" y="3752850"/>
            <a:ext cx="2701925" cy="866775"/>
          </a:xfrm>
        </p:spPr>
        <p:txBody>
          <a:bodyPr/>
          <a:lstStyle>
            <a:lvl1pPr algn="ctr">
              <a:buNone/>
              <a:defRPr>
                <a:solidFill>
                  <a:schemeClr val="bg1"/>
                </a:solidFill>
                <a:latin typeface="+mn-lt"/>
              </a:defRPr>
            </a:lvl1pPr>
            <a:lvl2pPr>
              <a:buNone/>
              <a:defRPr>
                <a:solidFill>
                  <a:schemeClr val="bg1"/>
                </a:solidFill>
              </a:defRPr>
            </a:lvl2pPr>
            <a:lvl3pPr>
              <a:buNone/>
              <a:defRPr>
                <a:solidFill>
                  <a:schemeClr val="bg1"/>
                </a:solidFill>
              </a:defRPr>
            </a:lvl3pPr>
            <a:lvl4pPr>
              <a:buNone/>
              <a:defRPr>
                <a:solidFill>
                  <a:schemeClr val="bg1"/>
                </a:solidFill>
              </a:defRPr>
            </a:lvl4pPr>
            <a:lvl5pPr>
              <a:buNone/>
              <a:defRPr>
                <a:solidFill>
                  <a:schemeClr val="bg1"/>
                </a:solidFill>
              </a:defRPr>
            </a:lvl5pPr>
          </a:lstStyle>
          <a:p>
            <a:pPr lvl="0"/>
            <a:r>
              <a:rPr lang="en-US"/>
              <a:t>Click to edit Master</a:t>
            </a:r>
          </a:p>
        </p:txBody>
      </p:sp>
    </p:spTree>
    <p:custDataLst>
      <p:tags r:id="rId1"/>
    </p:custDataLst>
    <p:extLst>
      <p:ext uri="{BB962C8B-B14F-4D97-AF65-F5344CB8AC3E}">
        <p14:creationId xmlns:p14="http://schemas.microsoft.com/office/powerpoint/2010/main" val="1991106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61E9F9-98E6-CDE9-9F59-48A5FC6DA0CA}"/>
              </a:ext>
            </a:extLst>
          </p:cNvPr>
          <p:cNvSpPr/>
          <p:nvPr userDrawn="1"/>
        </p:nvSpPr>
        <p:spPr>
          <a:xfrm>
            <a:off x="0" y="0"/>
            <a:ext cx="5372100" cy="6858000"/>
          </a:xfrm>
          <a:prstGeom prst="rect">
            <a:avLst/>
          </a:prstGeom>
          <a:solidFill>
            <a:srgbClr val="0F5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DA857251-733F-521F-79E9-C44905B45875}"/>
              </a:ext>
            </a:extLst>
          </p:cNvPr>
          <p:cNvSpPr>
            <a:spLocks noGrp="1"/>
          </p:cNvSpPr>
          <p:nvPr>
            <p:ph type="title" hasCustomPrompt="1"/>
          </p:nvPr>
        </p:nvSpPr>
        <p:spPr>
          <a:xfrm>
            <a:off x="0" y="2357236"/>
            <a:ext cx="5372100" cy="1071764"/>
          </a:xfrm>
        </p:spPr>
        <p:txBody>
          <a:bodyPr>
            <a:normAutofit/>
          </a:bodyPr>
          <a:lstStyle>
            <a:lvl1pPr>
              <a:defRPr>
                <a:latin typeface="+mj-lt"/>
              </a:defRPr>
            </a:lvl1pPr>
          </a:lstStyle>
          <a:p>
            <a:pPr algn="ctr"/>
            <a:r>
              <a:rPr lang="en-US" sz="4200" b="1">
                <a:solidFill>
                  <a:schemeClr val="bg1"/>
                </a:solidFill>
                <a:latin typeface="Arial" panose="020B0604020202020204" pitchFamily="34" charset="0"/>
                <a:cs typeface="Arial" panose="020B0604020202020204" pitchFamily="34" charset="0"/>
              </a:rPr>
              <a:t>Slide Title</a:t>
            </a:r>
          </a:p>
        </p:txBody>
      </p:sp>
      <p:cxnSp>
        <p:nvCxnSpPr>
          <p:cNvPr id="17" name="Straight Arrow Connector 16">
            <a:extLst>
              <a:ext uri="{FF2B5EF4-FFF2-40B4-BE49-F238E27FC236}">
                <a16:creationId xmlns:a16="http://schemas.microsoft.com/office/drawing/2014/main" id="{6D148261-ADA4-B62F-13B8-ACE7E2A2C46A}"/>
              </a:ext>
            </a:extLst>
          </p:cNvPr>
          <p:cNvCxnSpPr>
            <a:cxnSpLocks/>
          </p:cNvCxnSpPr>
          <p:nvPr userDrawn="1"/>
        </p:nvCxnSpPr>
        <p:spPr>
          <a:xfrm>
            <a:off x="1235529" y="3303694"/>
            <a:ext cx="2901043"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20" name="Text Placeholder 19">
            <a:extLst>
              <a:ext uri="{FF2B5EF4-FFF2-40B4-BE49-F238E27FC236}">
                <a16:creationId xmlns:a16="http://schemas.microsoft.com/office/drawing/2014/main" id="{44BB0058-6B2C-57B6-BAF9-23E06B200874}"/>
              </a:ext>
            </a:extLst>
          </p:cNvPr>
          <p:cNvSpPr>
            <a:spLocks noGrp="1"/>
          </p:cNvSpPr>
          <p:nvPr>
            <p:ph type="body" sz="quarter" idx="10"/>
          </p:nvPr>
        </p:nvSpPr>
        <p:spPr>
          <a:xfrm>
            <a:off x="1335088" y="3752850"/>
            <a:ext cx="2701925" cy="866775"/>
          </a:xfrm>
        </p:spPr>
        <p:txBody>
          <a:bodyPr/>
          <a:lstStyle>
            <a:lvl1pPr algn="ctr">
              <a:buNone/>
              <a:defRPr>
                <a:solidFill>
                  <a:schemeClr val="bg1"/>
                </a:solidFill>
                <a:latin typeface="+mn-lt"/>
              </a:defRPr>
            </a:lvl1pPr>
            <a:lvl2pPr>
              <a:buNone/>
              <a:defRPr>
                <a:solidFill>
                  <a:schemeClr val="bg1"/>
                </a:solidFill>
              </a:defRPr>
            </a:lvl2pPr>
            <a:lvl3pPr>
              <a:buNone/>
              <a:defRPr>
                <a:solidFill>
                  <a:schemeClr val="bg1"/>
                </a:solidFill>
              </a:defRPr>
            </a:lvl3pPr>
            <a:lvl4pPr>
              <a:buNone/>
              <a:defRPr>
                <a:solidFill>
                  <a:schemeClr val="bg1"/>
                </a:solidFill>
              </a:defRPr>
            </a:lvl4pPr>
            <a:lvl5pPr>
              <a:buNone/>
              <a:defRPr>
                <a:solidFill>
                  <a:schemeClr val="bg1"/>
                </a:solidFill>
              </a:defRPr>
            </a:lvl5pPr>
          </a:lstStyle>
          <a:p>
            <a:pPr lvl="0"/>
            <a:r>
              <a:rPr lang="en-US"/>
              <a:t>Click to edit Master</a:t>
            </a:r>
          </a:p>
        </p:txBody>
      </p:sp>
      <p:pic>
        <p:nvPicPr>
          <p:cNvPr id="9" name="Picture 8" descr="Top view of office chairs arranged around white round table">
            <a:extLst>
              <a:ext uri="{FF2B5EF4-FFF2-40B4-BE49-F238E27FC236}">
                <a16:creationId xmlns:a16="http://schemas.microsoft.com/office/drawing/2014/main" id="{62D00F61-F342-F15F-802A-17A41CD969D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385979" y="1178617"/>
            <a:ext cx="6806021" cy="5692222"/>
          </a:xfrm>
          <a:prstGeom prst="rect">
            <a:avLst/>
          </a:prstGeom>
        </p:spPr>
      </p:pic>
    </p:spTree>
    <p:custDataLst>
      <p:tags r:id="rId1"/>
    </p:custDataLst>
    <p:extLst>
      <p:ext uri="{BB962C8B-B14F-4D97-AF65-F5344CB8AC3E}">
        <p14:creationId xmlns:p14="http://schemas.microsoft.com/office/powerpoint/2010/main" val="1504972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2AD159F-7756-3DA0-DF27-72115E048DD5}"/>
              </a:ext>
            </a:extLst>
          </p:cNvPr>
          <p:cNvSpPr>
            <a:spLocks noGrp="1"/>
          </p:cNvSpPr>
          <p:nvPr>
            <p:ph type="title" hasCustomPrompt="1"/>
          </p:nvPr>
        </p:nvSpPr>
        <p:spPr/>
        <p:txBody>
          <a:bodyPr/>
          <a:lstStyle/>
          <a:p>
            <a:r>
              <a:rPr lang="en-US" sz="3600" b="1">
                <a:solidFill>
                  <a:srgbClr val="0F5669"/>
                </a:solidFill>
                <a:latin typeface="Arial" panose="020B0604020202020204" pitchFamily="34" charset="0"/>
                <a:cs typeface="Arial" panose="020B0604020202020204" pitchFamily="34" charset="0"/>
              </a:rPr>
              <a:t>Slide Title</a:t>
            </a:r>
            <a:endParaRPr lang="en-US"/>
          </a:p>
        </p:txBody>
      </p:sp>
      <p:sp>
        <p:nvSpPr>
          <p:cNvPr id="9" name="Content Placeholder 8">
            <a:extLst>
              <a:ext uri="{FF2B5EF4-FFF2-40B4-BE49-F238E27FC236}">
                <a16:creationId xmlns:a16="http://schemas.microsoft.com/office/drawing/2014/main" id="{06C49CE0-A935-60E2-C2F2-67EBD888955D}"/>
              </a:ext>
            </a:extLst>
          </p:cNvPr>
          <p:cNvSpPr>
            <a:spLocks noGrp="1"/>
          </p:cNvSpPr>
          <p:nvPr>
            <p:ph sz="quarter" idx="112" hasCustomPrompt="1"/>
          </p:nvPr>
        </p:nvSpPr>
        <p:spPr>
          <a:xfrm>
            <a:off x="609600" y="1468440"/>
            <a:ext cx="10972800" cy="4216744"/>
          </a:xfrm>
        </p:spPr>
        <p:txBody>
          <a:bodyPr/>
          <a:lstStyle>
            <a:lvl1pPr>
              <a:defRPr sz="2400"/>
            </a:lvl1pPr>
            <a:lvl2pPr>
              <a:defRPr sz="2200"/>
            </a:lvl2pPr>
          </a:lstStyle>
          <a:p>
            <a:pPr lvl="0"/>
            <a:r>
              <a:rPr lang="en-US"/>
              <a:t>Click to add text here. </a:t>
            </a:r>
            <a:br>
              <a:rPr lang="en-US"/>
            </a:br>
            <a:r>
              <a:rPr lang="en-US"/>
              <a:t>When pasting copy from other slides, be sure to right-click and choose ‘Keep text only’.</a:t>
            </a:r>
            <a:br>
              <a:rPr lang="en-US"/>
            </a:br>
            <a:r>
              <a:rPr lang="en-US"/>
              <a:t>To increase bullet level, select your text and press Tab.</a:t>
            </a:r>
            <a:br>
              <a:rPr lang="en-US"/>
            </a:br>
            <a:r>
              <a:rPr lang="en-US"/>
              <a:t>To decrease bullet level, select your bullet text and press Shift + Tab.</a:t>
            </a:r>
          </a:p>
          <a:p>
            <a:pPr lvl="1"/>
            <a:r>
              <a:rPr lang="en-US"/>
              <a:t>Second level</a:t>
            </a:r>
          </a:p>
          <a:p>
            <a:pPr lvl="2"/>
            <a:r>
              <a:rPr lang="en-US"/>
              <a:t>Third level</a:t>
            </a:r>
          </a:p>
          <a:p>
            <a:pPr lvl="3"/>
            <a:r>
              <a:rPr lang="en-US"/>
              <a:t>Fourth level</a:t>
            </a:r>
          </a:p>
          <a:p>
            <a:pPr lvl="4"/>
            <a:r>
              <a:rPr lang="en-US"/>
              <a:t>Fifth level</a:t>
            </a:r>
          </a:p>
        </p:txBody>
      </p:sp>
      <p:cxnSp>
        <p:nvCxnSpPr>
          <p:cNvPr id="2" name="Straight Arrow Connector 1">
            <a:extLst>
              <a:ext uri="{FF2B5EF4-FFF2-40B4-BE49-F238E27FC236}">
                <a16:creationId xmlns:a16="http://schemas.microsoft.com/office/drawing/2014/main" id="{C1BCF449-DCD3-C2FB-6196-A898DC0C1BC9}"/>
              </a:ext>
            </a:extLst>
          </p:cNvPr>
          <p:cNvCxnSpPr/>
          <p:nvPr userDrawn="1"/>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grpSp>
        <p:nvGrpSpPr>
          <p:cNvPr id="4" name="Group 3">
            <a:extLst>
              <a:ext uri="{FF2B5EF4-FFF2-40B4-BE49-F238E27FC236}">
                <a16:creationId xmlns:a16="http://schemas.microsoft.com/office/drawing/2014/main" id="{8432BABE-97BB-1852-0A74-48EECB96F598}"/>
              </a:ext>
            </a:extLst>
          </p:cNvPr>
          <p:cNvGrpSpPr/>
          <p:nvPr userDrawn="1"/>
        </p:nvGrpSpPr>
        <p:grpSpPr>
          <a:xfrm>
            <a:off x="0" y="5799828"/>
            <a:ext cx="12192000" cy="1142396"/>
            <a:chOff x="483761" y="4337812"/>
            <a:chExt cx="9368161" cy="876354"/>
          </a:xfrm>
        </p:grpSpPr>
        <p:pic>
          <p:nvPicPr>
            <p:cNvPr id="5" name="Picture 4">
              <a:extLst>
                <a:ext uri="{FF2B5EF4-FFF2-40B4-BE49-F238E27FC236}">
                  <a16:creationId xmlns:a16="http://schemas.microsoft.com/office/drawing/2014/main" id="{361EC315-2467-54CA-B34F-A4612B95E5D9}"/>
                </a:ext>
              </a:extLst>
            </p:cNvPr>
            <p:cNvPicPr>
              <a:picLocks noChangeAspect="1"/>
            </p:cNvPicPr>
            <p:nvPr/>
          </p:nvPicPr>
          <p:blipFill>
            <a:blip r:embed="rId3"/>
            <a:stretch>
              <a:fillRect/>
            </a:stretch>
          </p:blipFill>
          <p:spPr>
            <a:xfrm>
              <a:off x="5234209" y="4337812"/>
              <a:ext cx="4617713" cy="876354"/>
            </a:xfrm>
            <a:prstGeom prst="rect">
              <a:avLst/>
            </a:prstGeom>
          </p:spPr>
        </p:pic>
        <p:pic>
          <p:nvPicPr>
            <p:cNvPr id="6" name="Picture 5">
              <a:extLst>
                <a:ext uri="{FF2B5EF4-FFF2-40B4-BE49-F238E27FC236}">
                  <a16:creationId xmlns:a16="http://schemas.microsoft.com/office/drawing/2014/main" id="{F8F88A16-8197-BDE4-8EE6-F3B7619451F1}"/>
                </a:ext>
              </a:extLst>
            </p:cNvPr>
            <p:cNvPicPr>
              <a:picLocks noChangeAspect="1"/>
            </p:cNvPicPr>
            <p:nvPr/>
          </p:nvPicPr>
          <p:blipFill>
            <a:blip r:embed="rId3"/>
            <a:stretch>
              <a:fillRect/>
            </a:stretch>
          </p:blipFill>
          <p:spPr>
            <a:xfrm>
              <a:off x="483761" y="4337812"/>
              <a:ext cx="4617713" cy="876354"/>
            </a:xfrm>
            <a:prstGeom prst="rect">
              <a:avLst/>
            </a:prstGeom>
          </p:spPr>
        </p:pic>
      </p:grpSp>
    </p:spTree>
    <p:custDataLst>
      <p:tags r:id="rId1"/>
    </p:custDataLst>
    <p:extLst>
      <p:ext uri="{BB962C8B-B14F-4D97-AF65-F5344CB8AC3E}">
        <p14:creationId xmlns:p14="http://schemas.microsoft.com/office/powerpoint/2010/main" val="3983713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2AD159F-7756-3DA0-DF27-72115E048DD5}"/>
              </a:ext>
            </a:extLst>
          </p:cNvPr>
          <p:cNvSpPr>
            <a:spLocks noGrp="1"/>
          </p:cNvSpPr>
          <p:nvPr>
            <p:ph type="title" hasCustomPrompt="1"/>
          </p:nvPr>
        </p:nvSpPr>
        <p:spPr/>
        <p:txBody>
          <a:bodyPr/>
          <a:lstStyle/>
          <a:p>
            <a:r>
              <a:rPr lang="en-US" sz="3600" b="1">
                <a:solidFill>
                  <a:srgbClr val="0F5669"/>
                </a:solidFill>
                <a:latin typeface="Arial" panose="020B0604020202020204" pitchFamily="34" charset="0"/>
                <a:cs typeface="Arial" panose="020B0604020202020204" pitchFamily="34" charset="0"/>
              </a:rPr>
              <a:t>Slide Title</a:t>
            </a:r>
            <a:endParaRPr lang="en-US"/>
          </a:p>
        </p:txBody>
      </p:sp>
      <p:sp>
        <p:nvSpPr>
          <p:cNvPr id="9" name="Content Placeholder 8">
            <a:extLst>
              <a:ext uri="{FF2B5EF4-FFF2-40B4-BE49-F238E27FC236}">
                <a16:creationId xmlns:a16="http://schemas.microsoft.com/office/drawing/2014/main" id="{06C49CE0-A935-60E2-C2F2-67EBD888955D}"/>
              </a:ext>
            </a:extLst>
          </p:cNvPr>
          <p:cNvSpPr>
            <a:spLocks noGrp="1"/>
          </p:cNvSpPr>
          <p:nvPr>
            <p:ph sz="quarter" idx="112" hasCustomPrompt="1"/>
          </p:nvPr>
        </p:nvSpPr>
        <p:spPr/>
        <p:txBody>
          <a:bodyPr/>
          <a:lstStyle>
            <a:lvl1pPr>
              <a:defRPr sz="2400"/>
            </a:lvl1pPr>
            <a:lvl2pPr>
              <a:defRPr sz="2200"/>
            </a:lvl2pPr>
          </a:lstStyle>
          <a:p>
            <a:pPr lvl="0"/>
            <a:r>
              <a:rPr lang="en-US"/>
              <a:t>Click to add text here. </a:t>
            </a:r>
            <a:br>
              <a:rPr lang="en-US"/>
            </a:br>
            <a:r>
              <a:rPr lang="en-US"/>
              <a:t>When pasting copy from other slides, be sure to right-click and choose ‘Keep text only’.</a:t>
            </a:r>
            <a:br>
              <a:rPr lang="en-US"/>
            </a:br>
            <a:r>
              <a:rPr lang="en-US"/>
              <a:t>To increase bullet level, select your text and press Tab.</a:t>
            </a:r>
            <a:br>
              <a:rPr lang="en-US"/>
            </a:br>
            <a:r>
              <a:rPr lang="en-US"/>
              <a:t>To decrease bullet level, select your bullet text and press Shift + Tab.</a:t>
            </a:r>
          </a:p>
          <a:p>
            <a:pPr lvl="1"/>
            <a:r>
              <a:rPr lang="en-US"/>
              <a:t>Second level</a:t>
            </a:r>
          </a:p>
          <a:p>
            <a:pPr lvl="2"/>
            <a:r>
              <a:rPr lang="en-US"/>
              <a:t>Third level</a:t>
            </a:r>
          </a:p>
          <a:p>
            <a:pPr lvl="3"/>
            <a:r>
              <a:rPr lang="en-US"/>
              <a:t>Fourth level</a:t>
            </a:r>
          </a:p>
          <a:p>
            <a:pPr lvl="4"/>
            <a:r>
              <a:rPr lang="en-US"/>
              <a:t>Fifth level</a:t>
            </a:r>
          </a:p>
        </p:txBody>
      </p:sp>
      <p:cxnSp>
        <p:nvCxnSpPr>
          <p:cNvPr id="2" name="Straight Arrow Connector 1">
            <a:extLst>
              <a:ext uri="{FF2B5EF4-FFF2-40B4-BE49-F238E27FC236}">
                <a16:creationId xmlns:a16="http://schemas.microsoft.com/office/drawing/2014/main" id="{C1BCF449-DCD3-C2FB-6196-A898DC0C1BC9}"/>
              </a:ext>
            </a:extLst>
          </p:cNvPr>
          <p:cNvCxnSpPr/>
          <p:nvPr userDrawn="1"/>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Tree>
    <p:custDataLst>
      <p:tags r:id="rId1"/>
    </p:custDataLst>
    <p:extLst>
      <p:ext uri="{BB962C8B-B14F-4D97-AF65-F5344CB8AC3E}">
        <p14:creationId xmlns:p14="http://schemas.microsoft.com/office/powerpoint/2010/main" val="3058916926"/>
      </p:ext>
    </p:extLst>
  </p:cSld>
  <p:clrMapOvr>
    <a:masterClrMapping/>
  </p:clrMapOvr>
  <p:extLst>
    <p:ext uri="{DCECCB84-F9BA-43D5-87BE-67443E8EF086}">
      <p15:sldGuideLst xmlns:p15="http://schemas.microsoft.com/office/powerpoint/2012/main">
        <p15:guide id="5" orient="horz" pos="925">
          <p15:clr>
            <a:srgbClr val="A6428C"/>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2AD159F-7756-3DA0-DF27-72115E048DD5}"/>
              </a:ext>
            </a:extLst>
          </p:cNvPr>
          <p:cNvSpPr>
            <a:spLocks noGrp="1"/>
          </p:cNvSpPr>
          <p:nvPr>
            <p:ph type="title" hasCustomPrompt="1"/>
          </p:nvPr>
        </p:nvSpPr>
        <p:spPr/>
        <p:txBody>
          <a:bodyPr/>
          <a:lstStyle/>
          <a:p>
            <a:r>
              <a:rPr lang="en-US" sz="3600" b="1">
                <a:solidFill>
                  <a:srgbClr val="0F5669"/>
                </a:solidFill>
                <a:latin typeface="Arial" panose="020B0604020202020204" pitchFamily="34" charset="0"/>
                <a:cs typeface="Arial" panose="020B0604020202020204" pitchFamily="34" charset="0"/>
              </a:rPr>
              <a:t>Slide Title</a:t>
            </a:r>
            <a:endParaRPr lang="en-US"/>
          </a:p>
        </p:txBody>
      </p:sp>
      <p:sp>
        <p:nvSpPr>
          <p:cNvPr id="9" name="Content Placeholder 8">
            <a:extLst>
              <a:ext uri="{FF2B5EF4-FFF2-40B4-BE49-F238E27FC236}">
                <a16:creationId xmlns:a16="http://schemas.microsoft.com/office/drawing/2014/main" id="{06C49CE0-A935-60E2-C2F2-67EBD888955D}"/>
              </a:ext>
            </a:extLst>
          </p:cNvPr>
          <p:cNvSpPr>
            <a:spLocks noGrp="1"/>
          </p:cNvSpPr>
          <p:nvPr>
            <p:ph sz="quarter" idx="112" hasCustomPrompt="1"/>
          </p:nvPr>
        </p:nvSpPr>
        <p:spPr>
          <a:xfrm>
            <a:off x="609600" y="1468439"/>
            <a:ext cx="10972800" cy="4307579"/>
          </a:xfrm>
        </p:spPr>
        <p:txBody>
          <a:bodyPr/>
          <a:lstStyle>
            <a:lvl1pPr>
              <a:defRPr sz="2400"/>
            </a:lvl1pPr>
            <a:lvl2pPr>
              <a:defRPr sz="2200"/>
            </a:lvl2pPr>
          </a:lstStyle>
          <a:p>
            <a:pPr lvl="0"/>
            <a:r>
              <a:rPr lang="en-US"/>
              <a:t>Click to add text here. </a:t>
            </a:r>
            <a:br>
              <a:rPr lang="en-US"/>
            </a:br>
            <a:r>
              <a:rPr lang="en-US"/>
              <a:t>When pasting copy from other slides, be sure to right-click and choose ‘Keep text only’.</a:t>
            </a:r>
            <a:br>
              <a:rPr lang="en-US"/>
            </a:br>
            <a:r>
              <a:rPr lang="en-US"/>
              <a:t>To increase bullet level, select your text and press Tab.</a:t>
            </a:r>
            <a:br>
              <a:rPr lang="en-US"/>
            </a:br>
            <a:r>
              <a:rPr lang="en-US"/>
              <a:t>To decrease bullet level, select your bullet text and press Shift + Tab.</a:t>
            </a:r>
          </a:p>
          <a:p>
            <a:pPr lvl="1"/>
            <a:r>
              <a:rPr lang="en-US"/>
              <a:t>Second level</a:t>
            </a:r>
          </a:p>
          <a:p>
            <a:pPr lvl="2"/>
            <a:r>
              <a:rPr lang="en-US"/>
              <a:t>Third level</a:t>
            </a:r>
          </a:p>
          <a:p>
            <a:pPr lvl="3"/>
            <a:r>
              <a:rPr lang="en-US"/>
              <a:t>Fourth level</a:t>
            </a:r>
          </a:p>
          <a:p>
            <a:pPr lvl="4"/>
            <a:r>
              <a:rPr lang="en-US"/>
              <a:t>Fifth level</a:t>
            </a:r>
          </a:p>
        </p:txBody>
      </p:sp>
      <p:cxnSp>
        <p:nvCxnSpPr>
          <p:cNvPr id="2" name="Straight Arrow Connector 1">
            <a:extLst>
              <a:ext uri="{FF2B5EF4-FFF2-40B4-BE49-F238E27FC236}">
                <a16:creationId xmlns:a16="http://schemas.microsoft.com/office/drawing/2014/main" id="{C1BCF449-DCD3-C2FB-6196-A898DC0C1BC9}"/>
              </a:ext>
            </a:extLst>
          </p:cNvPr>
          <p:cNvCxnSpPr/>
          <p:nvPr userDrawn="1"/>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8" name="Picture 7" descr="A close-up of a black background&#10;&#10;AI-generated content may be incorrect.">
            <a:extLst>
              <a:ext uri="{FF2B5EF4-FFF2-40B4-BE49-F238E27FC236}">
                <a16:creationId xmlns:a16="http://schemas.microsoft.com/office/drawing/2014/main" id="{981CB050-C91B-309D-F1C0-1EA6BA5008B0}"/>
              </a:ext>
            </a:extLst>
          </p:cNvPr>
          <p:cNvPicPr>
            <a:picLocks noChangeAspect="1"/>
          </p:cNvPicPr>
          <p:nvPr userDrawn="1"/>
        </p:nvPicPr>
        <p:blipFill>
          <a:blip r:embed="rId3"/>
          <a:srcRect t="2560" b="25418"/>
          <a:stretch/>
        </p:blipFill>
        <p:spPr>
          <a:xfrm>
            <a:off x="0" y="5776018"/>
            <a:ext cx="3946488" cy="1071764"/>
          </a:xfrm>
          <a:prstGeom prst="rect">
            <a:avLst/>
          </a:prstGeom>
          <a:solidFill>
            <a:schemeClr val="bg1"/>
          </a:solidFill>
        </p:spPr>
      </p:pic>
      <p:grpSp>
        <p:nvGrpSpPr>
          <p:cNvPr id="10" name="Group 9">
            <a:extLst>
              <a:ext uri="{FF2B5EF4-FFF2-40B4-BE49-F238E27FC236}">
                <a16:creationId xmlns:a16="http://schemas.microsoft.com/office/drawing/2014/main" id="{12916141-0AD9-32A3-E9B0-68DF0BC1A1B6}"/>
              </a:ext>
            </a:extLst>
          </p:cNvPr>
          <p:cNvGrpSpPr>
            <a:grpSpLocks noChangeAspect="1"/>
          </p:cNvGrpSpPr>
          <p:nvPr userDrawn="1"/>
        </p:nvGrpSpPr>
        <p:grpSpPr>
          <a:xfrm>
            <a:off x="3946488" y="5978752"/>
            <a:ext cx="8138160" cy="762548"/>
            <a:chOff x="483761" y="4337812"/>
            <a:chExt cx="9368161" cy="876354"/>
          </a:xfrm>
        </p:grpSpPr>
        <p:pic>
          <p:nvPicPr>
            <p:cNvPr id="11" name="Picture 10">
              <a:extLst>
                <a:ext uri="{FF2B5EF4-FFF2-40B4-BE49-F238E27FC236}">
                  <a16:creationId xmlns:a16="http://schemas.microsoft.com/office/drawing/2014/main" id="{DADB405E-A273-B799-8622-3B7502CB55D0}"/>
                </a:ext>
              </a:extLst>
            </p:cNvPr>
            <p:cNvPicPr>
              <a:picLocks noChangeAspect="1"/>
            </p:cNvPicPr>
            <p:nvPr/>
          </p:nvPicPr>
          <p:blipFill>
            <a:blip r:embed="rId4"/>
            <a:stretch>
              <a:fillRect/>
            </a:stretch>
          </p:blipFill>
          <p:spPr>
            <a:xfrm>
              <a:off x="5234209" y="4337812"/>
              <a:ext cx="4617713" cy="876354"/>
            </a:xfrm>
            <a:prstGeom prst="rect">
              <a:avLst/>
            </a:prstGeom>
          </p:spPr>
        </p:pic>
        <p:pic>
          <p:nvPicPr>
            <p:cNvPr id="12" name="Picture 11">
              <a:extLst>
                <a:ext uri="{FF2B5EF4-FFF2-40B4-BE49-F238E27FC236}">
                  <a16:creationId xmlns:a16="http://schemas.microsoft.com/office/drawing/2014/main" id="{2A0EFACA-5799-6DC7-96F6-009B579551FB}"/>
                </a:ext>
              </a:extLst>
            </p:cNvPr>
            <p:cNvPicPr>
              <a:picLocks noChangeAspect="1"/>
            </p:cNvPicPr>
            <p:nvPr/>
          </p:nvPicPr>
          <p:blipFill>
            <a:blip r:embed="rId4"/>
            <a:stretch>
              <a:fillRect/>
            </a:stretch>
          </p:blipFill>
          <p:spPr>
            <a:xfrm>
              <a:off x="483761" y="4337812"/>
              <a:ext cx="4617713" cy="876354"/>
            </a:xfrm>
            <a:prstGeom prst="rect">
              <a:avLst/>
            </a:prstGeom>
          </p:spPr>
        </p:pic>
      </p:grpSp>
    </p:spTree>
    <p:custDataLst>
      <p:tags r:id="rId1"/>
    </p:custDataLst>
    <p:extLst>
      <p:ext uri="{BB962C8B-B14F-4D97-AF65-F5344CB8AC3E}">
        <p14:creationId xmlns:p14="http://schemas.microsoft.com/office/powerpoint/2010/main" val="3683465379"/>
      </p:ext>
    </p:extLst>
  </p:cSld>
  <p:clrMapOvr>
    <a:masterClrMapping/>
  </p:clrMapOvr>
  <p:extLst>
    <p:ext uri="{DCECCB84-F9BA-43D5-87BE-67443E8EF086}">
      <p15:sldGuideLst xmlns:p15="http://schemas.microsoft.com/office/powerpoint/2012/main">
        <p15:guide id="5" orient="horz" pos="925">
          <p15:clr>
            <a:srgbClr val="A6428C"/>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2AD159F-7756-3DA0-DF27-72115E048DD5}"/>
              </a:ext>
            </a:extLst>
          </p:cNvPr>
          <p:cNvSpPr>
            <a:spLocks noGrp="1"/>
          </p:cNvSpPr>
          <p:nvPr>
            <p:ph type="title" hasCustomPrompt="1"/>
          </p:nvPr>
        </p:nvSpPr>
        <p:spPr/>
        <p:txBody>
          <a:bodyPr/>
          <a:lstStyle/>
          <a:p>
            <a:r>
              <a:rPr lang="en-US" sz="3600" b="1">
                <a:solidFill>
                  <a:srgbClr val="0F5669"/>
                </a:solidFill>
                <a:latin typeface="Arial" panose="020B0604020202020204" pitchFamily="34" charset="0"/>
                <a:cs typeface="Arial" panose="020B0604020202020204" pitchFamily="34" charset="0"/>
              </a:rPr>
              <a:t>Slide Title</a:t>
            </a:r>
            <a:endParaRPr lang="en-US"/>
          </a:p>
        </p:txBody>
      </p:sp>
      <p:sp>
        <p:nvSpPr>
          <p:cNvPr id="9" name="Content Placeholder 8">
            <a:extLst>
              <a:ext uri="{FF2B5EF4-FFF2-40B4-BE49-F238E27FC236}">
                <a16:creationId xmlns:a16="http://schemas.microsoft.com/office/drawing/2014/main" id="{06C49CE0-A935-60E2-C2F2-67EBD888955D}"/>
              </a:ext>
            </a:extLst>
          </p:cNvPr>
          <p:cNvSpPr>
            <a:spLocks noGrp="1"/>
          </p:cNvSpPr>
          <p:nvPr>
            <p:ph sz="quarter" idx="112" hasCustomPrompt="1"/>
          </p:nvPr>
        </p:nvSpPr>
        <p:spPr>
          <a:xfrm>
            <a:off x="609600" y="1468439"/>
            <a:ext cx="10314708" cy="4307579"/>
          </a:xfrm>
        </p:spPr>
        <p:txBody>
          <a:bodyPr/>
          <a:lstStyle>
            <a:lvl1pPr>
              <a:defRPr sz="2400"/>
            </a:lvl1pPr>
            <a:lvl2pPr>
              <a:defRPr sz="2200"/>
            </a:lvl2pPr>
          </a:lstStyle>
          <a:p>
            <a:pPr lvl="0"/>
            <a:r>
              <a:rPr lang="en-US"/>
              <a:t>Click to add text here. </a:t>
            </a:r>
            <a:br>
              <a:rPr lang="en-US"/>
            </a:br>
            <a:r>
              <a:rPr lang="en-US"/>
              <a:t>When pasting copy from other slides, be sure to right-click and choose ‘Keep text only’.</a:t>
            </a:r>
            <a:br>
              <a:rPr lang="en-US"/>
            </a:br>
            <a:r>
              <a:rPr lang="en-US"/>
              <a:t>To increase bullet level, select your text and press Tab.</a:t>
            </a:r>
            <a:br>
              <a:rPr lang="en-US"/>
            </a:br>
            <a:r>
              <a:rPr lang="en-US"/>
              <a:t>To decrease bullet level, select your bullet text and press Shift + Tab.</a:t>
            </a:r>
          </a:p>
          <a:p>
            <a:pPr lvl="1"/>
            <a:r>
              <a:rPr lang="en-US"/>
              <a:t>Second level</a:t>
            </a:r>
          </a:p>
          <a:p>
            <a:pPr lvl="2"/>
            <a:r>
              <a:rPr lang="en-US"/>
              <a:t>Third level</a:t>
            </a:r>
          </a:p>
          <a:p>
            <a:pPr lvl="3"/>
            <a:r>
              <a:rPr lang="en-US"/>
              <a:t>Fourth level</a:t>
            </a:r>
          </a:p>
          <a:p>
            <a:pPr lvl="4"/>
            <a:r>
              <a:rPr lang="en-US"/>
              <a:t>Fifth level</a:t>
            </a:r>
          </a:p>
        </p:txBody>
      </p:sp>
      <p:cxnSp>
        <p:nvCxnSpPr>
          <p:cNvPr id="2" name="Straight Arrow Connector 1">
            <a:extLst>
              <a:ext uri="{FF2B5EF4-FFF2-40B4-BE49-F238E27FC236}">
                <a16:creationId xmlns:a16="http://schemas.microsoft.com/office/drawing/2014/main" id="{C1BCF449-DCD3-C2FB-6196-A898DC0C1BC9}"/>
              </a:ext>
            </a:extLst>
          </p:cNvPr>
          <p:cNvCxnSpPr/>
          <p:nvPr userDrawn="1"/>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2BE7655F-D66E-12A2-28F3-14DD8EA9C5A8}"/>
              </a:ext>
            </a:extLst>
          </p:cNvPr>
          <p:cNvPicPr>
            <a:picLocks noChangeAspect="1"/>
          </p:cNvPicPr>
          <p:nvPr userDrawn="1"/>
        </p:nvPicPr>
        <p:blipFill>
          <a:blip r:embed="rId3"/>
          <a:srcRect l="19634"/>
          <a:stretch>
            <a:fillRect/>
          </a:stretch>
        </p:blipFill>
        <p:spPr>
          <a:xfrm rot="5400000">
            <a:off x="8737840" y="3263274"/>
            <a:ext cx="5724836" cy="1351900"/>
          </a:xfrm>
          <a:prstGeom prst="rect">
            <a:avLst/>
          </a:prstGeom>
        </p:spPr>
      </p:pic>
    </p:spTree>
    <p:custDataLst>
      <p:tags r:id="rId1"/>
    </p:custDataLst>
    <p:extLst>
      <p:ext uri="{BB962C8B-B14F-4D97-AF65-F5344CB8AC3E}">
        <p14:creationId xmlns:p14="http://schemas.microsoft.com/office/powerpoint/2010/main" val="1674229508"/>
      </p:ext>
    </p:extLst>
  </p:cSld>
  <p:clrMapOvr>
    <a:masterClrMapping/>
  </p:clrMapOvr>
  <p:extLst>
    <p:ext uri="{DCECCB84-F9BA-43D5-87BE-67443E8EF086}">
      <p15:sldGuideLst xmlns:p15="http://schemas.microsoft.com/office/powerpoint/2012/main">
        <p15:guide id="5" orient="horz" pos="925">
          <p15:clr>
            <a:srgbClr val="A6428C"/>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BE7655F-D66E-12A2-28F3-14DD8EA9C5A8}"/>
              </a:ext>
            </a:extLst>
          </p:cNvPr>
          <p:cNvPicPr>
            <a:picLocks noChangeAspect="1"/>
          </p:cNvPicPr>
          <p:nvPr userDrawn="1"/>
        </p:nvPicPr>
        <p:blipFill>
          <a:blip r:embed="rId3"/>
          <a:srcRect l="19634"/>
          <a:stretch>
            <a:fillRect/>
          </a:stretch>
        </p:blipFill>
        <p:spPr>
          <a:xfrm rot="5400000">
            <a:off x="8737840" y="3263274"/>
            <a:ext cx="5724836" cy="1351900"/>
          </a:xfrm>
          <a:prstGeom prst="rect">
            <a:avLst/>
          </a:prstGeom>
        </p:spPr>
      </p:pic>
    </p:spTree>
    <p:custDataLst>
      <p:tags r:id="rId1"/>
    </p:custDataLst>
    <p:extLst>
      <p:ext uri="{BB962C8B-B14F-4D97-AF65-F5344CB8AC3E}">
        <p14:creationId xmlns:p14="http://schemas.microsoft.com/office/powerpoint/2010/main" val="344129898"/>
      </p:ext>
    </p:extLst>
  </p:cSld>
  <p:clrMapOvr>
    <a:masterClrMapping/>
  </p:clrMapOvr>
  <p:extLst>
    <p:ext uri="{DCECCB84-F9BA-43D5-87BE-67443E8EF086}">
      <p15:sldGuideLst xmlns:p15="http://schemas.microsoft.com/office/powerpoint/2012/main">
        <p15:guide id="5" orient="horz" pos="925">
          <p15:clr>
            <a:srgbClr val="A6428C"/>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Key Statemen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CFFF0-7218-4B33-8DFC-E37157D920C0}"/>
              </a:ext>
            </a:extLst>
          </p:cNvPr>
          <p:cNvSpPr>
            <a:spLocks noGrp="1"/>
          </p:cNvSpPr>
          <p:nvPr>
            <p:ph type="title" hasCustomPrompt="1"/>
          </p:nvPr>
        </p:nvSpPr>
        <p:spPr>
          <a:xfrm>
            <a:off x="4747028" y="1847640"/>
            <a:ext cx="6835370" cy="3162720"/>
          </a:xfrm>
          <a:prstGeom prst="rect">
            <a:avLst/>
          </a:prstGeom>
          <a:noFill/>
        </p:spPr>
        <p:txBody>
          <a:bodyPr lIns="576000" rIns="576000" anchor="ctr" anchorCtr="0">
            <a:normAutofit/>
          </a:bodyPr>
          <a:lstStyle>
            <a:lvl1pPr algn="ctr">
              <a:lnSpc>
                <a:spcPct val="100000"/>
              </a:lnSpc>
              <a:defRPr sz="4000">
                <a:solidFill>
                  <a:schemeClr val="bg1"/>
                </a:solidFill>
              </a:defRPr>
            </a:lvl1pPr>
          </a:lstStyle>
          <a:p>
            <a:r>
              <a:rPr lang="en-US"/>
              <a:t>Click to add key statement</a:t>
            </a:r>
          </a:p>
        </p:txBody>
      </p:sp>
      <p:sp>
        <p:nvSpPr>
          <p:cNvPr id="3" name="Graphic 18">
            <a:extLst>
              <a:ext uri="{FF2B5EF4-FFF2-40B4-BE49-F238E27FC236}">
                <a16:creationId xmlns:a16="http://schemas.microsoft.com/office/drawing/2014/main" id="{0D52D11F-A211-1CFC-6BB5-EEBD0B587768}"/>
              </a:ext>
            </a:extLst>
          </p:cNvPr>
          <p:cNvSpPr/>
          <p:nvPr userDrawn="1"/>
        </p:nvSpPr>
        <p:spPr>
          <a:xfrm>
            <a:off x="11683373" y="6382118"/>
            <a:ext cx="336704" cy="233077"/>
          </a:xfrm>
          <a:custGeom>
            <a:avLst/>
            <a:gdLst>
              <a:gd name="connsiteX0" fmla="*/ 336685 w 336704"/>
              <a:gd name="connsiteY0" fmla="*/ 79991 h 233077"/>
              <a:gd name="connsiteX1" fmla="*/ 220837 w 336704"/>
              <a:gd name="connsiteY1" fmla="*/ 89818 h 233077"/>
              <a:gd name="connsiteX2" fmla="*/ 182738 w 336704"/>
              <a:gd name="connsiteY2" fmla="*/ 34307 h 233077"/>
              <a:gd name="connsiteX3" fmla="*/ 159120 w 336704"/>
              <a:gd name="connsiteY3" fmla="*/ 0 h 233077"/>
              <a:gd name="connsiteX4" fmla="*/ 136881 w 336704"/>
              <a:gd name="connsiteY4" fmla="*/ 32583 h 233077"/>
              <a:gd name="connsiteX5" fmla="*/ 0 w 336704"/>
              <a:gd name="connsiteY5" fmla="*/ 233077 h 233077"/>
              <a:gd name="connsiteX6" fmla="*/ 45340 w 336704"/>
              <a:gd name="connsiteY6" fmla="*/ 233077 h 233077"/>
              <a:gd name="connsiteX7" fmla="*/ 47581 w 336704"/>
              <a:gd name="connsiteY7" fmla="*/ 230664 h 233077"/>
              <a:gd name="connsiteX8" fmla="*/ 51373 w 336704"/>
              <a:gd name="connsiteY8" fmla="*/ 226526 h 233077"/>
              <a:gd name="connsiteX9" fmla="*/ 60166 w 336704"/>
              <a:gd name="connsiteY9" fmla="*/ 217562 h 233077"/>
              <a:gd name="connsiteX10" fmla="*/ 82577 w 336704"/>
              <a:gd name="connsiteY10" fmla="*/ 196702 h 233077"/>
              <a:gd name="connsiteX11" fmla="*/ 195840 w 336704"/>
              <a:gd name="connsiteY11" fmla="*/ 129813 h 233077"/>
              <a:gd name="connsiteX12" fmla="*/ 199460 w 336704"/>
              <a:gd name="connsiteY12" fmla="*/ 128089 h 233077"/>
              <a:gd name="connsiteX13" fmla="*/ 199805 w 336704"/>
              <a:gd name="connsiteY13" fmla="*/ 128606 h 233077"/>
              <a:gd name="connsiteX14" fmla="*/ 266004 w 336704"/>
              <a:gd name="connsiteY14" fmla="*/ 233077 h 233077"/>
              <a:gd name="connsiteX15" fmla="*/ 319101 w 336704"/>
              <a:gd name="connsiteY15" fmla="*/ 233077 h 233077"/>
              <a:gd name="connsiteX16" fmla="*/ 236869 w 336704"/>
              <a:gd name="connsiteY16" fmla="*/ 113436 h 233077"/>
              <a:gd name="connsiteX17" fmla="*/ 235835 w 336704"/>
              <a:gd name="connsiteY17" fmla="*/ 111884 h 233077"/>
              <a:gd name="connsiteX18" fmla="*/ 331341 w 336704"/>
              <a:gd name="connsiteY18" fmla="*/ 81715 h 233077"/>
              <a:gd name="connsiteX19" fmla="*/ 336513 w 336704"/>
              <a:gd name="connsiteY19" fmla="*/ 80163 h 233077"/>
              <a:gd name="connsiteX20" fmla="*/ 115159 w 336704"/>
              <a:gd name="connsiteY20" fmla="*/ 133261 h 233077"/>
              <a:gd name="connsiteX21" fmla="*/ 160499 w 336704"/>
              <a:gd name="connsiteY21" fmla="*/ 66889 h 233077"/>
              <a:gd name="connsiteX22" fmla="*/ 182910 w 336704"/>
              <a:gd name="connsiteY22" fmla="*/ 102230 h 233077"/>
              <a:gd name="connsiteX23" fmla="*/ 115159 w 336704"/>
              <a:gd name="connsiteY23" fmla="*/ 133261 h 233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36704" h="233077">
                <a:moveTo>
                  <a:pt x="336685" y="79991"/>
                </a:moveTo>
                <a:cubicBezTo>
                  <a:pt x="336685" y="79991"/>
                  <a:pt x="278589" y="73957"/>
                  <a:pt x="220837" y="89818"/>
                </a:cubicBezTo>
                <a:lnTo>
                  <a:pt x="182738" y="34307"/>
                </a:lnTo>
                <a:lnTo>
                  <a:pt x="159120" y="0"/>
                </a:lnTo>
                <a:lnTo>
                  <a:pt x="136881" y="32583"/>
                </a:lnTo>
                <a:lnTo>
                  <a:pt x="0" y="233077"/>
                </a:lnTo>
                <a:lnTo>
                  <a:pt x="45340" y="233077"/>
                </a:lnTo>
                <a:cubicBezTo>
                  <a:pt x="46029" y="232215"/>
                  <a:pt x="46719" y="231526"/>
                  <a:pt x="47581" y="230664"/>
                </a:cubicBezTo>
                <a:cubicBezTo>
                  <a:pt x="48788" y="229285"/>
                  <a:pt x="50167" y="227906"/>
                  <a:pt x="51373" y="226526"/>
                </a:cubicBezTo>
                <a:cubicBezTo>
                  <a:pt x="54304" y="223596"/>
                  <a:pt x="57062" y="220493"/>
                  <a:pt x="60166" y="217562"/>
                </a:cubicBezTo>
                <a:cubicBezTo>
                  <a:pt x="66027" y="211356"/>
                  <a:pt x="73267" y="204287"/>
                  <a:pt x="82577" y="196702"/>
                </a:cubicBezTo>
                <a:cubicBezTo>
                  <a:pt x="116538" y="166878"/>
                  <a:pt x="154637" y="149294"/>
                  <a:pt x="195840" y="129813"/>
                </a:cubicBezTo>
                <a:cubicBezTo>
                  <a:pt x="197046" y="129296"/>
                  <a:pt x="198253" y="128606"/>
                  <a:pt x="199460" y="128089"/>
                </a:cubicBezTo>
                <a:lnTo>
                  <a:pt x="199805" y="128606"/>
                </a:lnTo>
                <a:lnTo>
                  <a:pt x="266004" y="233077"/>
                </a:lnTo>
                <a:lnTo>
                  <a:pt x="319101" y="233077"/>
                </a:lnTo>
                <a:lnTo>
                  <a:pt x="236869" y="113436"/>
                </a:lnTo>
                <a:lnTo>
                  <a:pt x="235835" y="111884"/>
                </a:lnTo>
                <a:cubicBezTo>
                  <a:pt x="268935" y="99644"/>
                  <a:pt x="300483" y="88438"/>
                  <a:pt x="331341" y="81715"/>
                </a:cubicBezTo>
                <a:cubicBezTo>
                  <a:pt x="338237" y="80163"/>
                  <a:pt x="336513" y="80163"/>
                  <a:pt x="336513" y="80163"/>
                </a:cubicBezTo>
                <a:close/>
                <a:moveTo>
                  <a:pt x="115159" y="133261"/>
                </a:moveTo>
                <a:lnTo>
                  <a:pt x="160499" y="66889"/>
                </a:lnTo>
                <a:lnTo>
                  <a:pt x="182910" y="102230"/>
                </a:lnTo>
                <a:cubicBezTo>
                  <a:pt x="162050" y="109988"/>
                  <a:pt x="139294" y="120159"/>
                  <a:pt x="115159" y="133261"/>
                </a:cubicBezTo>
                <a:close/>
              </a:path>
            </a:pathLst>
          </a:custGeom>
          <a:solidFill>
            <a:schemeClr val="bg1"/>
          </a:solidFill>
          <a:ln w="309" cap="flat">
            <a:noFill/>
            <a:prstDash val="solid"/>
            <a:miter/>
          </a:ln>
        </p:spPr>
        <p:txBody>
          <a:bodyPr rtlCol="0" anchor="ctr"/>
          <a:lstStyle/>
          <a:p>
            <a:endParaRPr lang="en-GB"/>
          </a:p>
        </p:txBody>
      </p:sp>
      <p:grpSp>
        <p:nvGrpSpPr>
          <p:cNvPr id="5" name="Group 4">
            <a:extLst>
              <a:ext uri="{FF2B5EF4-FFF2-40B4-BE49-F238E27FC236}">
                <a16:creationId xmlns:a16="http://schemas.microsoft.com/office/drawing/2014/main" id="{462546C4-24A7-4B84-946F-CE89B51BFA41}"/>
              </a:ext>
            </a:extLst>
          </p:cNvPr>
          <p:cNvGrpSpPr>
            <a:grpSpLocks noChangeAspect="1"/>
          </p:cNvGrpSpPr>
          <p:nvPr userDrawn="1"/>
        </p:nvGrpSpPr>
        <p:grpSpPr>
          <a:xfrm>
            <a:off x="1" y="1"/>
            <a:ext cx="4342660" cy="4924926"/>
            <a:chOff x="1469101" y="2073345"/>
            <a:chExt cx="2247594" cy="2548953"/>
          </a:xfrm>
        </p:grpSpPr>
        <p:grpSp>
          <p:nvGrpSpPr>
            <p:cNvPr id="6" name="Group 5">
              <a:extLst>
                <a:ext uri="{FF2B5EF4-FFF2-40B4-BE49-F238E27FC236}">
                  <a16:creationId xmlns:a16="http://schemas.microsoft.com/office/drawing/2014/main" id="{041BD95C-0A3D-4C57-9025-6644CA3FD8C9}"/>
                </a:ext>
              </a:extLst>
            </p:cNvPr>
            <p:cNvGrpSpPr/>
            <p:nvPr/>
          </p:nvGrpSpPr>
          <p:grpSpPr>
            <a:xfrm>
              <a:off x="2257994" y="2073345"/>
              <a:ext cx="1458701" cy="1583491"/>
              <a:chOff x="2257994" y="2153376"/>
              <a:chExt cx="1458701" cy="1583491"/>
            </a:xfrm>
          </p:grpSpPr>
          <p:pic>
            <p:nvPicPr>
              <p:cNvPr id="16" name="Picture 15">
                <a:extLst>
                  <a:ext uri="{FF2B5EF4-FFF2-40B4-BE49-F238E27FC236}">
                    <a16:creationId xmlns:a16="http://schemas.microsoft.com/office/drawing/2014/main" id="{5C18F17A-AABE-5BB3-16BB-898BE2CBA19C}"/>
                  </a:ext>
                </a:extLst>
              </p:cNvPr>
              <p:cNvPicPr>
                <a:picLocks noChangeAspect="1"/>
              </p:cNvPicPr>
              <p:nvPr/>
            </p:nvPicPr>
            <p:blipFill>
              <a:blip r:embed="rId3"/>
              <a:srcRect l="-1530" t="4297" r="-621" b="315"/>
              <a:stretch/>
            </p:blipFill>
            <p:spPr>
              <a:xfrm>
                <a:off x="2257994" y="2153376"/>
                <a:ext cx="1458701" cy="1583491"/>
              </a:xfrm>
              <a:prstGeom prst="rect">
                <a:avLst/>
              </a:prstGeom>
            </p:spPr>
          </p:pic>
          <p:pic>
            <p:nvPicPr>
              <p:cNvPr id="17" name="Picture 16">
                <a:extLst>
                  <a:ext uri="{FF2B5EF4-FFF2-40B4-BE49-F238E27FC236}">
                    <a16:creationId xmlns:a16="http://schemas.microsoft.com/office/drawing/2014/main" id="{D0034E89-B110-F556-4153-8F11E3CD6C01}"/>
                  </a:ext>
                </a:extLst>
              </p:cNvPr>
              <p:cNvPicPr>
                <a:picLocks noChangeAspect="1"/>
              </p:cNvPicPr>
              <p:nvPr/>
            </p:nvPicPr>
            <p:blipFill>
              <a:blip r:embed="rId4">
                <a:lum contrast="20000"/>
              </a:blip>
              <a:stretch>
                <a:fillRect/>
              </a:stretch>
            </p:blipFill>
            <p:spPr>
              <a:xfrm>
                <a:off x="2467279" y="2319547"/>
                <a:ext cx="1040130" cy="1188720"/>
              </a:xfrm>
              <a:prstGeom prst="rect">
                <a:avLst/>
              </a:prstGeom>
            </p:spPr>
          </p:pic>
        </p:grpSp>
        <p:grpSp>
          <p:nvGrpSpPr>
            <p:cNvPr id="9" name="Group 8">
              <a:extLst>
                <a:ext uri="{FF2B5EF4-FFF2-40B4-BE49-F238E27FC236}">
                  <a16:creationId xmlns:a16="http://schemas.microsoft.com/office/drawing/2014/main" id="{2FC700E5-B70A-504F-C412-5A62BAEAEEBA}"/>
                </a:ext>
              </a:extLst>
            </p:cNvPr>
            <p:cNvGrpSpPr/>
            <p:nvPr/>
          </p:nvGrpSpPr>
          <p:grpSpPr>
            <a:xfrm>
              <a:off x="1675351" y="3342138"/>
              <a:ext cx="1117886" cy="1280160"/>
              <a:chOff x="1675351" y="3422169"/>
              <a:chExt cx="1117886" cy="1280160"/>
            </a:xfrm>
          </p:grpSpPr>
          <p:pic>
            <p:nvPicPr>
              <p:cNvPr id="13" name="Picture 12">
                <a:extLst>
                  <a:ext uri="{FF2B5EF4-FFF2-40B4-BE49-F238E27FC236}">
                    <a16:creationId xmlns:a16="http://schemas.microsoft.com/office/drawing/2014/main" id="{60D7CBE3-F293-C270-85EA-FEBFA2480E59}"/>
                  </a:ext>
                </a:extLst>
              </p:cNvPr>
              <p:cNvPicPr>
                <a:picLocks noChangeAspect="1"/>
              </p:cNvPicPr>
              <p:nvPr/>
            </p:nvPicPr>
            <p:blipFill>
              <a:blip r:embed="rId5"/>
              <a:stretch>
                <a:fillRect/>
              </a:stretch>
            </p:blipFill>
            <p:spPr>
              <a:xfrm>
                <a:off x="1675351" y="3422169"/>
                <a:ext cx="1117886" cy="1280160"/>
              </a:xfrm>
              <a:prstGeom prst="rect">
                <a:avLst/>
              </a:prstGeom>
            </p:spPr>
          </p:pic>
          <p:pic>
            <p:nvPicPr>
              <p:cNvPr id="14" name="Picture 13">
                <a:extLst>
                  <a:ext uri="{FF2B5EF4-FFF2-40B4-BE49-F238E27FC236}">
                    <a16:creationId xmlns:a16="http://schemas.microsoft.com/office/drawing/2014/main" id="{B66EDC85-A854-B9A4-9823-B71F3257CA2C}"/>
                  </a:ext>
                </a:extLst>
              </p:cNvPr>
              <p:cNvPicPr>
                <a:picLocks noChangeAspect="1"/>
              </p:cNvPicPr>
              <p:nvPr/>
            </p:nvPicPr>
            <p:blipFill>
              <a:blip r:embed="rId6"/>
              <a:stretch>
                <a:fillRect/>
              </a:stretch>
            </p:blipFill>
            <p:spPr>
              <a:xfrm rot="21132968">
                <a:off x="1993502" y="3692157"/>
                <a:ext cx="654517" cy="731520"/>
              </a:xfrm>
              <a:prstGeom prst="rect">
                <a:avLst/>
              </a:prstGeom>
            </p:spPr>
          </p:pic>
          <p:pic>
            <p:nvPicPr>
              <p:cNvPr id="15" name="Picture 14">
                <a:extLst>
                  <a:ext uri="{FF2B5EF4-FFF2-40B4-BE49-F238E27FC236}">
                    <a16:creationId xmlns:a16="http://schemas.microsoft.com/office/drawing/2014/main" id="{AAAC31EF-A786-A9F4-E6A8-D85922521A75}"/>
                  </a:ext>
                </a:extLst>
              </p:cNvPr>
              <p:cNvPicPr>
                <a:picLocks noChangeAspect="1"/>
              </p:cNvPicPr>
              <p:nvPr/>
            </p:nvPicPr>
            <p:blipFill>
              <a:blip r:embed="rId6">
                <a:lum bright="20000" contrast="-20000"/>
              </a:blip>
              <a:stretch>
                <a:fillRect/>
              </a:stretch>
            </p:blipFill>
            <p:spPr>
              <a:xfrm rot="1971218">
                <a:off x="2077915" y="3852467"/>
                <a:ext cx="409073" cy="457200"/>
              </a:xfrm>
              <a:prstGeom prst="rect">
                <a:avLst/>
              </a:prstGeom>
            </p:spPr>
          </p:pic>
        </p:grpSp>
        <p:grpSp>
          <p:nvGrpSpPr>
            <p:cNvPr id="10" name="Group 9">
              <a:extLst>
                <a:ext uri="{FF2B5EF4-FFF2-40B4-BE49-F238E27FC236}">
                  <a16:creationId xmlns:a16="http://schemas.microsoft.com/office/drawing/2014/main" id="{C5E37006-83A5-BCF8-4403-B64C0B19F309}"/>
                </a:ext>
              </a:extLst>
            </p:cNvPr>
            <p:cNvGrpSpPr/>
            <p:nvPr/>
          </p:nvGrpSpPr>
          <p:grpSpPr>
            <a:xfrm>
              <a:off x="1469101" y="2163026"/>
              <a:ext cx="708801" cy="1463040"/>
              <a:chOff x="1469101" y="2243057"/>
              <a:chExt cx="708801" cy="1463040"/>
            </a:xfrm>
          </p:grpSpPr>
          <p:pic>
            <p:nvPicPr>
              <p:cNvPr id="11" name="Picture 10">
                <a:extLst>
                  <a:ext uri="{FF2B5EF4-FFF2-40B4-BE49-F238E27FC236}">
                    <a16:creationId xmlns:a16="http://schemas.microsoft.com/office/drawing/2014/main" id="{CE239C87-B45F-7758-92F8-D6D31633FE47}"/>
                  </a:ext>
                </a:extLst>
              </p:cNvPr>
              <p:cNvPicPr>
                <a:picLocks noChangeAspect="1"/>
              </p:cNvPicPr>
              <p:nvPr/>
            </p:nvPicPr>
            <p:blipFill>
              <a:blip r:embed="rId7">
                <a:biLevel thresh="25000"/>
              </a:blip>
              <a:srcRect l="44253"/>
              <a:stretch/>
            </p:blipFill>
            <p:spPr>
              <a:xfrm>
                <a:off x="1469101" y="2243057"/>
                <a:ext cx="708801" cy="1463040"/>
              </a:xfrm>
              <a:prstGeom prst="rect">
                <a:avLst/>
              </a:prstGeom>
            </p:spPr>
          </p:pic>
          <p:pic>
            <p:nvPicPr>
              <p:cNvPr id="12" name="Picture 11">
                <a:extLst>
                  <a:ext uri="{FF2B5EF4-FFF2-40B4-BE49-F238E27FC236}">
                    <a16:creationId xmlns:a16="http://schemas.microsoft.com/office/drawing/2014/main" id="{626973D2-0880-00BB-1BF7-2F6D177A6928}"/>
                  </a:ext>
                </a:extLst>
              </p:cNvPr>
              <p:cNvPicPr>
                <a:picLocks noChangeAspect="1"/>
              </p:cNvPicPr>
              <p:nvPr/>
            </p:nvPicPr>
            <p:blipFill>
              <a:blip r:embed="rId8">
                <a:lum bright="20000" contrast="-20000"/>
              </a:blip>
              <a:srcRect l="40275" r="-1"/>
              <a:stretch/>
            </p:blipFill>
            <p:spPr>
              <a:xfrm>
                <a:off x="1469101" y="2563097"/>
                <a:ext cx="448773" cy="822960"/>
              </a:xfrm>
              <a:prstGeom prst="rect">
                <a:avLst/>
              </a:prstGeom>
            </p:spPr>
          </p:pic>
        </p:grpSp>
      </p:grpSp>
      <p:sp>
        <p:nvSpPr>
          <p:cNvPr id="19" name="TextBox 18">
            <a:extLst>
              <a:ext uri="{FF2B5EF4-FFF2-40B4-BE49-F238E27FC236}">
                <a16:creationId xmlns:a16="http://schemas.microsoft.com/office/drawing/2014/main" id="{B6FB86FE-BF91-4F0B-9685-71D09ED288A7}"/>
              </a:ext>
            </a:extLst>
          </p:cNvPr>
          <p:cNvSpPr txBox="1"/>
          <p:nvPr userDrawn="1"/>
        </p:nvSpPr>
        <p:spPr>
          <a:xfrm>
            <a:off x="9642764" y="6262255"/>
            <a:ext cx="2299854" cy="369332"/>
          </a:xfrm>
          <a:prstGeom prst="rect">
            <a:avLst/>
          </a:prstGeom>
          <a:noFill/>
        </p:spPr>
        <p:txBody>
          <a:bodyPr wrap="square" rtlCol="0">
            <a:spAutoFit/>
          </a:bodyPr>
          <a:lstStyle/>
          <a:p>
            <a:pPr algn="r"/>
            <a:r>
              <a:rPr lang="en-US" i="1">
                <a:solidFill>
                  <a:srgbClr val="40B6AD"/>
                </a:solidFill>
                <a:latin typeface="Arial" panose="020B0604020202020204" pitchFamily="34" charset="0"/>
                <a:cs typeface="Arial" panose="020B0604020202020204" pitchFamily="34" charset="0"/>
              </a:rPr>
              <a:t>#RDDS2026</a:t>
            </a:r>
          </a:p>
        </p:txBody>
      </p:sp>
    </p:spTree>
    <p:custDataLst>
      <p:tags r:id="rId1"/>
    </p:custDataLst>
    <p:extLst>
      <p:ext uri="{BB962C8B-B14F-4D97-AF65-F5344CB8AC3E}">
        <p14:creationId xmlns:p14="http://schemas.microsoft.com/office/powerpoint/2010/main" val="42148095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Key Statemen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CFFF0-7218-4B33-8DFC-E37157D920C0}"/>
              </a:ext>
            </a:extLst>
          </p:cNvPr>
          <p:cNvSpPr>
            <a:spLocks noGrp="1"/>
          </p:cNvSpPr>
          <p:nvPr>
            <p:ph type="title" hasCustomPrompt="1"/>
          </p:nvPr>
        </p:nvSpPr>
        <p:spPr>
          <a:xfrm>
            <a:off x="2424551" y="1847640"/>
            <a:ext cx="9157847" cy="3162720"/>
          </a:xfrm>
          <a:prstGeom prst="rect">
            <a:avLst/>
          </a:prstGeom>
          <a:noFill/>
        </p:spPr>
        <p:txBody>
          <a:bodyPr lIns="576000" rIns="576000" anchor="ctr" anchorCtr="0">
            <a:normAutofit/>
          </a:bodyPr>
          <a:lstStyle>
            <a:lvl1pPr algn="ctr">
              <a:lnSpc>
                <a:spcPct val="100000"/>
              </a:lnSpc>
              <a:defRPr sz="4000">
                <a:solidFill>
                  <a:schemeClr val="bg1"/>
                </a:solidFill>
              </a:defRPr>
            </a:lvl1pPr>
          </a:lstStyle>
          <a:p>
            <a:r>
              <a:rPr lang="en-US"/>
              <a:t>Click to add key statement</a:t>
            </a:r>
          </a:p>
        </p:txBody>
      </p:sp>
      <p:grpSp>
        <p:nvGrpSpPr>
          <p:cNvPr id="5" name="Group 4">
            <a:extLst>
              <a:ext uri="{FF2B5EF4-FFF2-40B4-BE49-F238E27FC236}">
                <a16:creationId xmlns:a16="http://schemas.microsoft.com/office/drawing/2014/main" id="{462546C4-24A7-4B84-946F-CE89B51BFA41}"/>
              </a:ext>
            </a:extLst>
          </p:cNvPr>
          <p:cNvGrpSpPr>
            <a:grpSpLocks noChangeAspect="1"/>
          </p:cNvGrpSpPr>
          <p:nvPr userDrawn="1"/>
        </p:nvGrpSpPr>
        <p:grpSpPr>
          <a:xfrm>
            <a:off x="1" y="1"/>
            <a:ext cx="2673494" cy="3031957"/>
            <a:chOff x="1469101" y="2073345"/>
            <a:chExt cx="2247594" cy="2548953"/>
          </a:xfrm>
        </p:grpSpPr>
        <p:grpSp>
          <p:nvGrpSpPr>
            <p:cNvPr id="6" name="Group 5">
              <a:extLst>
                <a:ext uri="{FF2B5EF4-FFF2-40B4-BE49-F238E27FC236}">
                  <a16:creationId xmlns:a16="http://schemas.microsoft.com/office/drawing/2014/main" id="{041BD95C-0A3D-4C57-9025-6644CA3FD8C9}"/>
                </a:ext>
              </a:extLst>
            </p:cNvPr>
            <p:cNvGrpSpPr/>
            <p:nvPr/>
          </p:nvGrpSpPr>
          <p:grpSpPr>
            <a:xfrm>
              <a:off x="2257994" y="2073345"/>
              <a:ext cx="1458701" cy="1583491"/>
              <a:chOff x="2257994" y="2153376"/>
              <a:chExt cx="1458701" cy="1583491"/>
            </a:xfrm>
          </p:grpSpPr>
          <p:pic>
            <p:nvPicPr>
              <p:cNvPr id="16" name="Picture 15">
                <a:extLst>
                  <a:ext uri="{FF2B5EF4-FFF2-40B4-BE49-F238E27FC236}">
                    <a16:creationId xmlns:a16="http://schemas.microsoft.com/office/drawing/2014/main" id="{5C18F17A-AABE-5BB3-16BB-898BE2CBA19C}"/>
                  </a:ext>
                </a:extLst>
              </p:cNvPr>
              <p:cNvPicPr>
                <a:picLocks noChangeAspect="1"/>
              </p:cNvPicPr>
              <p:nvPr/>
            </p:nvPicPr>
            <p:blipFill>
              <a:blip r:embed="rId3"/>
              <a:srcRect l="-1530" t="4297" r="-621" b="315"/>
              <a:stretch/>
            </p:blipFill>
            <p:spPr>
              <a:xfrm>
                <a:off x="2257994" y="2153376"/>
                <a:ext cx="1458701" cy="1583491"/>
              </a:xfrm>
              <a:prstGeom prst="rect">
                <a:avLst/>
              </a:prstGeom>
            </p:spPr>
          </p:pic>
          <p:pic>
            <p:nvPicPr>
              <p:cNvPr id="17" name="Picture 16">
                <a:extLst>
                  <a:ext uri="{FF2B5EF4-FFF2-40B4-BE49-F238E27FC236}">
                    <a16:creationId xmlns:a16="http://schemas.microsoft.com/office/drawing/2014/main" id="{D0034E89-B110-F556-4153-8F11E3CD6C01}"/>
                  </a:ext>
                </a:extLst>
              </p:cNvPr>
              <p:cNvPicPr>
                <a:picLocks noChangeAspect="1"/>
              </p:cNvPicPr>
              <p:nvPr/>
            </p:nvPicPr>
            <p:blipFill>
              <a:blip r:embed="rId4">
                <a:lum contrast="20000"/>
              </a:blip>
              <a:stretch>
                <a:fillRect/>
              </a:stretch>
            </p:blipFill>
            <p:spPr>
              <a:xfrm>
                <a:off x="2467279" y="2319547"/>
                <a:ext cx="1040130" cy="1188720"/>
              </a:xfrm>
              <a:prstGeom prst="rect">
                <a:avLst/>
              </a:prstGeom>
            </p:spPr>
          </p:pic>
        </p:grpSp>
        <p:grpSp>
          <p:nvGrpSpPr>
            <p:cNvPr id="9" name="Group 8">
              <a:extLst>
                <a:ext uri="{FF2B5EF4-FFF2-40B4-BE49-F238E27FC236}">
                  <a16:creationId xmlns:a16="http://schemas.microsoft.com/office/drawing/2014/main" id="{2FC700E5-B70A-504F-C412-5A62BAEAEEBA}"/>
                </a:ext>
              </a:extLst>
            </p:cNvPr>
            <p:cNvGrpSpPr/>
            <p:nvPr/>
          </p:nvGrpSpPr>
          <p:grpSpPr>
            <a:xfrm>
              <a:off x="1675351" y="3342138"/>
              <a:ext cx="1117886" cy="1280160"/>
              <a:chOff x="1675351" y="3422169"/>
              <a:chExt cx="1117886" cy="1280160"/>
            </a:xfrm>
          </p:grpSpPr>
          <p:pic>
            <p:nvPicPr>
              <p:cNvPr id="13" name="Picture 12">
                <a:extLst>
                  <a:ext uri="{FF2B5EF4-FFF2-40B4-BE49-F238E27FC236}">
                    <a16:creationId xmlns:a16="http://schemas.microsoft.com/office/drawing/2014/main" id="{60D7CBE3-F293-C270-85EA-FEBFA2480E59}"/>
                  </a:ext>
                </a:extLst>
              </p:cNvPr>
              <p:cNvPicPr>
                <a:picLocks noChangeAspect="1"/>
              </p:cNvPicPr>
              <p:nvPr/>
            </p:nvPicPr>
            <p:blipFill>
              <a:blip r:embed="rId5"/>
              <a:stretch>
                <a:fillRect/>
              </a:stretch>
            </p:blipFill>
            <p:spPr>
              <a:xfrm>
                <a:off x="1675351" y="3422169"/>
                <a:ext cx="1117886" cy="1280160"/>
              </a:xfrm>
              <a:prstGeom prst="rect">
                <a:avLst/>
              </a:prstGeom>
            </p:spPr>
          </p:pic>
          <p:pic>
            <p:nvPicPr>
              <p:cNvPr id="14" name="Picture 13">
                <a:extLst>
                  <a:ext uri="{FF2B5EF4-FFF2-40B4-BE49-F238E27FC236}">
                    <a16:creationId xmlns:a16="http://schemas.microsoft.com/office/drawing/2014/main" id="{B66EDC85-A854-B9A4-9823-B71F3257CA2C}"/>
                  </a:ext>
                </a:extLst>
              </p:cNvPr>
              <p:cNvPicPr>
                <a:picLocks noChangeAspect="1"/>
              </p:cNvPicPr>
              <p:nvPr/>
            </p:nvPicPr>
            <p:blipFill>
              <a:blip r:embed="rId6"/>
              <a:stretch>
                <a:fillRect/>
              </a:stretch>
            </p:blipFill>
            <p:spPr>
              <a:xfrm rot="21132968">
                <a:off x="1993502" y="3692157"/>
                <a:ext cx="654517" cy="731520"/>
              </a:xfrm>
              <a:prstGeom prst="rect">
                <a:avLst/>
              </a:prstGeom>
            </p:spPr>
          </p:pic>
          <p:pic>
            <p:nvPicPr>
              <p:cNvPr id="15" name="Picture 14">
                <a:extLst>
                  <a:ext uri="{FF2B5EF4-FFF2-40B4-BE49-F238E27FC236}">
                    <a16:creationId xmlns:a16="http://schemas.microsoft.com/office/drawing/2014/main" id="{AAAC31EF-A786-A9F4-E6A8-D85922521A75}"/>
                  </a:ext>
                </a:extLst>
              </p:cNvPr>
              <p:cNvPicPr>
                <a:picLocks noChangeAspect="1"/>
              </p:cNvPicPr>
              <p:nvPr/>
            </p:nvPicPr>
            <p:blipFill>
              <a:blip r:embed="rId6">
                <a:lum bright="20000" contrast="-20000"/>
              </a:blip>
              <a:stretch>
                <a:fillRect/>
              </a:stretch>
            </p:blipFill>
            <p:spPr>
              <a:xfrm rot="1971218">
                <a:off x="2077915" y="3852467"/>
                <a:ext cx="409073" cy="457200"/>
              </a:xfrm>
              <a:prstGeom prst="rect">
                <a:avLst/>
              </a:prstGeom>
            </p:spPr>
          </p:pic>
        </p:grpSp>
        <p:grpSp>
          <p:nvGrpSpPr>
            <p:cNvPr id="10" name="Group 9">
              <a:extLst>
                <a:ext uri="{FF2B5EF4-FFF2-40B4-BE49-F238E27FC236}">
                  <a16:creationId xmlns:a16="http://schemas.microsoft.com/office/drawing/2014/main" id="{C5E37006-83A5-BCF8-4403-B64C0B19F309}"/>
                </a:ext>
              </a:extLst>
            </p:cNvPr>
            <p:cNvGrpSpPr/>
            <p:nvPr/>
          </p:nvGrpSpPr>
          <p:grpSpPr>
            <a:xfrm>
              <a:off x="1469101" y="2163026"/>
              <a:ext cx="708801" cy="1463040"/>
              <a:chOff x="1469101" y="2243057"/>
              <a:chExt cx="708801" cy="1463040"/>
            </a:xfrm>
          </p:grpSpPr>
          <p:pic>
            <p:nvPicPr>
              <p:cNvPr id="11" name="Picture 10">
                <a:extLst>
                  <a:ext uri="{FF2B5EF4-FFF2-40B4-BE49-F238E27FC236}">
                    <a16:creationId xmlns:a16="http://schemas.microsoft.com/office/drawing/2014/main" id="{CE239C87-B45F-7758-92F8-D6D31633FE47}"/>
                  </a:ext>
                </a:extLst>
              </p:cNvPr>
              <p:cNvPicPr>
                <a:picLocks noChangeAspect="1"/>
              </p:cNvPicPr>
              <p:nvPr/>
            </p:nvPicPr>
            <p:blipFill>
              <a:blip r:embed="rId7">
                <a:biLevel thresh="25000"/>
              </a:blip>
              <a:srcRect l="44253"/>
              <a:stretch/>
            </p:blipFill>
            <p:spPr>
              <a:xfrm>
                <a:off x="1469101" y="2243057"/>
                <a:ext cx="708801" cy="1463040"/>
              </a:xfrm>
              <a:prstGeom prst="rect">
                <a:avLst/>
              </a:prstGeom>
            </p:spPr>
          </p:pic>
          <p:pic>
            <p:nvPicPr>
              <p:cNvPr id="12" name="Picture 11">
                <a:extLst>
                  <a:ext uri="{FF2B5EF4-FFF2-40B4-BE49-F238E27FC236}">
                    <a16:creationId xmlns:a16="http://schemas.microsoft.com/office/drawing/2014/main" id="{626973D2-0880-00BB-1BF7-2F6D177A6928}"/>
                  </a:ext>
                </a:extLst>
              </p:cNvPr>
              <p:cNvPicPr>
                <a:picLocks noChangeAspect="1"/>
              </p:cNvPicPr>
              <p:nvPr/>
            </p:nvPicPr>
            <p:blipFill>
              <a:blip r:embed="rId8">
                <a:lum bright="20000" contrast="-20000"/>
              </a:blip>
              <a:srcRect l="40275" r="-1"/>
              <a:stretch/>
            </p:blipFill>
            <p:spPr>
              <a:xfrm>
                <a:off x="1469101" y="2563097"/>
                <a:ext cx="448773" cy="822960"/>
              </a:xfrm>
              <a:prstGeom prst="rect">
                <a:avLst/>
              </a:prstGeom>
            </p:spPr>
          </p:pic>
        </p:grpSp>
      </p:grpSp>
    </p:spTree>
    <p:custDataLst>
      <p:tags r:id="rId1"/>
    </p:custDataLst>
    <p:extLst>
      <p:ext uri="{BB962C8B-B14F-4D97-AF65-F5344CB8AC3E}">
        <p14:creationId xmlns:p14="http://schemas.microsoft.com/office/powerpoint/2010/main" val="35500062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0C8DA3-851F-55FD-7B74-6FCAE0E03C6E}"/>
              </a:ext>
            </a:extLst>
          </p:cNvPr>
          <p:cNvSpPr>
            <a:spLocks noGrp="1"/>
          </p:cNvSpPr>
          <p:nvPr>
            <p:ph type="title" hasCustomPrompt="1"/>
          </p:nvPr>
        </p:nvSpPr>
        <p:spPr>
          <a:xfrm>
            <a:off x="609600" y="401639"/>
            <a:ext cx="9712751" cy="720150"/>
          </a:xfrm>
        </p:spPr>
        <p:txBody>
          <a:bodyPr>
            <a:normAutofit/>
          </a:bodyPr>
          <a:lstStyle>
            <a:lvl1pPr>
              <a:lnSpc>
                <a:spcPct val="100000"/>
              </a:lnSpc>
              <a:defRPr sz="3200" b="1">
                <a:latin typeface="+mj-lt"/>
                <a:cs typeface="Arial" panose="020B0604020202020204" pitchFamily="34" charset="0"/>
              </a:defRPr>
            </a:lvl1pPr>
          </a:lstStyle>
          <a:p>
            <a:r>
              <a:rPr lang="en-US"/>
              <a:t>Click to enter title here</a:t>
            </a:r>
          </a:p>
        </p:txBody>
      </p:sp>
      <p:cxnSp>
        <p:nvCxnSpPr>
          <p:cNvPr id="2" name="Straight Arrow Connector 1">
            <a:extLst>
              <a:ext uri="{FF2B5EF4-FFF2-40B4-BE49-F238E27FC236}">
                <a16:creationId xmlns:a16="http://schemas.microsoft.com/office/drawing/2014/main" id="{D8B026E9-7684-E77F-0AE6-4572335071A9}"/>
              </a:ext>
            </a:extLst>
          </p:cNvPr>
          <p:cNvCxnSpPr>
            <a:cxnSpLocks/>
          </p:cNvCxnSpPr>
          <p:nvPr userDrawn="1"/>
        </p:nvCxnSpPr>
        <p:spPr>
          <a:xfrm>
            <a:off x="609600" y="1295400"/>
            <a:ext cx="10972800"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5" name="Slide Number Placeholder 9">
            <a:extLst>
              <a:ext uri="{FF2B5EF4-FFF2-40B4-BE49-F238E27FC236}">
                <a16:creationId xmlns:a16="http://schemas.microsoft.com/office/drawing/2014/main" id="{BBDD1D6C-09EB-08DE-24A3-87526BCFE575}"/>
              </a:ext>
            </a:extLst>
          </p:cNvPr>
          <p:cNvSpPr>
            <a:spLocks noGrp="1"/>
          </p:cNvSpPr>
          <p:nvPr>
            <p:ph type="sldNum" sz="quarter" idx="22"/>
          </p:nvPr>
        </p:nvSpPr>
        <p:spPr>
          <a:xfrm>
            <a:off x="359569" y="6557963"/>
            <a:ext cx="166712" cy="169277"/>
          </a:xfrm>
          <a:prstGeom prst="rect">
            <a:avLst/>
          </a:prstGeom>
        </p:spPr>
        <p:txBody>
          <a:bodyPr wrap="none" lIns="0" tIns="0" rIns="0" bIns="0" anchor="ctr">
            <a:spAutoFit/>
          </a:bodyPr>
          <a:lstStyle>
            <a:lvl1pPr algn="ctr">
              <a:lnSpc>
                <a:spcPct val="100000"/>
              </a:lnSpc>
              <a:defRPr sz="1100"/>
            </a:lvl1pPr>
          </a:lstStyle>
          <a:p>
            <a:pPr algn="ctr"/>
            <a:fld id="{F8E47D07-9D1E-4FE9-B31A-2F5863681021}" type="slidenum">
              <a:rPr lang="en-GB" smtClean="0"/>
              <a:pPr algn="ctr"/>
              <a:t>‹#›</a:t>
            </a:fld>
            <a:endParaRPr lang="en-GB"/>
          </a:p>
        </p:txBody>
      </p:sp>
    </p:spTree>
    <p:custDataLst>
      <p:tags r:id="rId1"/>
    </p:custDataLst>
    <p:extLst>
      <p:ext uri="{BB962C8B-B14F-4D97-AF65-F5344CB8AC3E}">
        <p14:creationId xmlns:p14="http://schemas.microsoft.com/office/powerpoint/2010/main" val="19268810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0C8DA3-851F-55FD-7B74-6FCAE0E03C6E}"/>
              </a:ext>
            </a:extLst>
          </p:cNvPr>
          <p:cNvSpPr>
            <a:spLocks noGrp="1"/>
          </p:cNvSpPr>
          <p:nvPr>
            <p:ph type="title" hasCustomPrompt="1"/>
          </p:nvPr>
        </p:nvSpPr>
        <p:spPr/>
        <p:txBody>
          <a:bodyPr/>
          <a:lstStyle>
            <a:lvl1pPr>
              <a:defRPr sz="4200" b="1">
                <a:latin typeface="Arial" panose="020B0604020202020204" pitchFamily="34" charset="0"/>
                <a:cs typeface="Arial" panose="020B0604020202020204" pitchFamily="34" charset="0"/>
              </a:defRPr>
            </a:lvl1pPr>
          </a:lstStyle>
          <a:p>
            <a:r>
              <a:rPr lang="en-US"/>
              <a:t>Click to enter title here</a:t>
            </a:r>
          </a:p>
        </p:txBody>
      </p:sp>
      <p:cxnSp>
        <p:nvCxnSpPr>
          <p:cNvPr id="2" name="Straight Arrow Connector 1">
            <a:extLst>
              <a:ext uri="{FF2B5EF4-FFF2-40B4-BE49-F238E27FC236}">
                <a16:creationId xmlns:a16="http://schemas.microsoft.com/office/drawing/2014/main" id="{D8B026E9-7684-E77F-0AE6-4572335071A9}"/>
              </a:ext>
            </a:extLst>
          </p:cNvPr>
          <p:cNvCxnSpPr/>
          <p:nvPr userDrawn="1"/>
        </p:nvCxnSpPr>
        <p:spPr>
          <a:xfrm>
            <a:off x="681345" y="1076806"/>
            <a:ext cx="8049491"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3" name="Hexagon 2">
            <a:extLst>
              <a:ext uri="{FF2B5EF4-FFF2-40B4-BE49-F238E27FC236}">
                <a16:creationId xmlns:a16="http://schemas.microsoft.com/office/drawing/2014/main" id="{78985E96-48FE-5ECE-354B-2D880AE45106}"/>
              </a:ext>
            </a:extLst>
          </p:cNvPr>
          <p:cNvSpPr>
            <a:spLocks noChangeAspect="1"/>
          </p:cNvSpPr>
          <p:nvPr userDrawn="1"/>
        </p:nvSpPr>
        <p:spPr>
          <a:xfrm>
            <a:off x="5406543" y="2007367"/>
            <a:ext cx="1378914" cy="1188720"/>
          </a:xfrm>
          <a:prstGeom prst="hexagon">
            <a:avLst/>
          </a:prstGeom>
          <a:solidFill>
            <a:srgbClr val="FD923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D923B"/>
              </a:solidFill>
            </a:endParaRPr>
          </a:p>
        </p:txBody>
      </p:sp>
      <p:sp>
        <p:nvSpPr>
          <p:cNvPr id="5" name="Hexagon 4">
            <a:extLst>
              <a:ext uri="{FF2B5EF4-FFF2-40B4-BE49-F238E27FC236}">
                <a16:creationId xmlns:a16="http://schemas.microsoft.com/office/drawing/2014/main" id="{24448827-F20A-B7B8-BF60-2235492B167B}"/>
              </a:ext>
            </a:extLst>
          </p:cNvPr>
          <p:cNvSpPr>
            <a:spLocks noChangeAspect="1"/>
          </p:cNvSpPr>
          <p:nvPr userDrawn="1"/>
        </p:nvSpPr>
        <p:spPr>
          <a:xfrm>
            <a:off x="2019105" y="2007367"/>
            <a:ext cx="1378914" cy="1188720"/>
          </a:xfrm>
          <a:prstGeom prst="hexagon">
            <a:avLst/>
          </a:prstGeom>
          <a:solidFill>
            <a:srgbClr val="0F5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Hexagon 5">
            <a:extLst>
              <a:ext uri="{FF2B5EF4-FFF2-40B4-BE49-F238E27FC236}">
                <a16:creationId xmlns:a16="http://schemas.microsoft.com/office/drawing/2014/main" id="{D15D2979-0744-5A8E-FF43-48CBE9A36F92}"/>
              </a:ext>
            </a:extLst>
          </p:cNvPr>
          <p:cNvSpPr>
            <a:spLocks noChangeAspect="1"/>
          </p:cNvSpPr>
          <p:nvPr userDrawn="1"/>
        </p:nvSpPr>
        <p:spPr>
          <a:xfrm>
            <a:off x="8793981" y="2007367"/>
            <a:ext cx="1378914" cy="1188720"/>
          </a:xfrm>
          <a:prstGeom prst="hexagon">
            <a:avLst/>
          </a:prstGeom>
          <a:solidFill>
            <a:srgbClr val="3D7BA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7FB0D1"/>
              </a:solidFill>
            </a:endParaRPr>
          </a:p>
        </p:txBody>
      </p:sp>
      <p:pic>
        <p:nvPicPr>
          <p:cNvPr id="7" name="Picture 6">
            <a:extLst>
              <a:ext uri="{FF2B5EF4-FFF2-40B4-BE49-F238E27FC236}">
                <a16:creationId xmlns:a16="http://schemas.microsoft.com/office/drawing/2014/main" id="{19980E14-0EC2-50C5-D909-3E2BAB093856}"/>
              </a:ext>
            </a:extLst>
          </p:cNvPr>
          <p:cNvPicPr>
            <a:picLocks noChangeAspect="1"/>
          </p:cNvPicPr>
          <p:nvPr userDrawn="1"/>
        </p:nvPicPr>
        <p:blipFill>
          <a:blip r:embed="rId3">
            <a:biLevel thresh="25000"/>
          </a:blip>
          <a:stretch>
            <a:fillRect/>
          </a:stretch>
        </p:blipFill>
        <p:spPr>
          <a:xfrm>
            <a:off x="5707261" y="2160696"/>
            <a:ext cx="955031" cy="904096"/>
          </a:xfrm>
          <a:prstGeom prst="rect">
            <a:avLst/>
          </a:prstGeom>
        </p:spPr>
      </p:pic>
      <p:grpSp>
        <p:nvGrpSpPr>
          <p:cNvPr id="8" name="Group 7">
            <a:extLst>
              <a:ext uri="{FF2B5EF4-FFF2-40B4-BE49-F238E27FC236}">
                <a16:creationId xmlns:a16="http://schemas.microsoft.com/office/drawing/2014/main" id="{8CFEC36D-576B-9839-CD0A-7CE26351A3E8}"/>
              </a:ext>
            </a:extLst>
          </p:cNvPr>
          <p:cNvGrpSpPr/>
          <p:nvPr userDrawn="1"/>
        </p:nvGrpSpPr>
        <p:grpSpPr>
          <a:xfrm>
            <a:off x="9210457" y="2150202"/>
            <a:ext cx="758406" cy="847629"/>
            <a:chOff x="9252021" y="2099252"/>
            <a:chExt cx="758406" cy="847629"/>
          </a:xfrm>
        </p:grpSpPr>
        <p:pic>
          <p:nvPicPr>
            <p:cNvPr id="9" name="Picture 8">
              <a:extLst>
                <a:ext uri="{FF2B5EF4-FFF2-40B4-BE49-F238E27FC236}">
                  <a16:creationId xmlns:a16="http://schemas.microsoft.com/office/drawing/2014/main" id="{8EEC5E2F-4702-E041-E5A5-7DAC7389E65C}"/>
                </a:ext>
              </a:extLst>
            </p:cNvPr>
            <p:cNvPicPr>
              <a:picLocks noChangeAspect="1"/>
            </p:cNvPicPr>
            <p:nvPr/>
          </p:nvPicPr>
          <p:blipFill>
            <a:blip r:embed="rId4">
              <a:lum bright="20000" contrast="-20000"/>
            </a:blip>
            <a:stretch>
              <a:fillRect/>
            </a:stretch>
          </p:blipFill>
          <p:spPr>
            <a:xfrm rot="1971218">
              <a:off x="9336859" y="2263658"/>
              <a:ext cx="505602" cy="565086"/>
            </a:xfrm>
            <a:prstGeom prst="rect">
              <a:avLst/>
            </a:prstGeom>
          </p:spPr>
        </p:pic>
        <p:pic>
          <p:nvPicPr>
            <p:cNvPr id="10" name="Picture 9">
              <a:extLst>
                <a:ext uri="{FF2B5EF4-FFF2-40B4-BE49-F238E27FC236}">
                  <a16:creationId xmlns:a16="http://schemas.microsoft.com/office/drawing/2014/main" id="{D02513F1-EE32-D716-4D07-F75075627932}"/>
                </a:ext>
              </a:extLst>
            </p:cNvPr>
            <p:cNvPicPr>
              <a:picLocks noChangeAspect="1"/>
            </p:cNvPicPr>
            <p:nvPr/>
          </p:nvPicPr>
          <p:blipFill>
            <a:blip r:embed="rId4"/>
            <a:stretch>
              <a:fillRect/>
            </a:stretch>
          </p:blipFill>
          <p:spPr>
            <a:xfrm rot="21132968">
              <a:off x="9252021" y="2099252"/>
              <a:ext cx="758406" cy="847629"/>
            </a:xfrm>
            <a:prstGeom prst="rect">
              <a:avLst/>
            </a:prstGeom>
          </p:spPr>
        </p:pic>
      </p:grpSp>
      <p:pic>
        <p:nvPicPr>
          <p:cNvPr id="11" name="Picture 10">
            <a:extLst>
              <a:ext uri="{FF2B5EF4-FFF2-40B4-BE49-F238E27FC236}">
                <a16:creationId xmlns:a16="http://schemas.microsoft.com/office/drawing/2014/main" id="{A337632C-BBBB-1C87-6509-341F9710C3B6}"/>
              </a:ext>
            </a:extLst>
          </p:cNvPr>
          <p:cNvPicPr>
            <a:picLocks noChangeAspect="1"/>
          </p:cNvPicPr>
          <p:nvPr userDrawn="1"/>
        </p:nvPicPr>
        <p:blipFill>
          <a:blip r:embed="rId5">
            <a:lum bright="40000" contrast="-20000"/>
          </a:blip>
          <a:stretch>
            <a:fillRect/>
          </a:stretch>
        </p:blipFill>
        <p:spPr>
          <a:xfrm>
            <a:off x="2323794" y="2174551"/>
            <a:ext cx="769536" cy="842826"/>
          </a:xfrm>
          <a:prstGeom prst="rect">
            <a:avLst/>
          </a:prstGeom>
        </p:spPr>
      </p:pic>
      <p:sp>
        <p:nvSpPr>
          <p:cNvPr id="13" name="TextBox 12">
            <a:extLst>
              <a:ext uri="{FF2B5EF4-FFF2-40B4-BE49-F238E27FC236}">
                <a16:creationId xmlns:a16="http://schemas.microsoft.com/office/drawing/2014/main" id="{B0EC5437-454A-A81D-A71D-EC5506BDDE90}"/>
              </a:ext>
            </a:extLst>
          </p:cNvPr>
          <p:cNvSpPr txBox="1"/>
          <p:nvPr userDrawn="1"/>
        </p:nvSpPr>
        <p:spPr>
          <a:xfrm>
            <a:off x="9642764" y="6262255"/>
            <a:ext cx="2299854" cy="369332"/>
          </a:xfrm>
          <a:prstGeom prst="rect">
            <a:avLst/>
          </a:prstGeom>
          <a:noFill/>
        </p:spPr>
        <p:txBody>
          <a:bodyPr wrap="square" rtlCol="0">
            <a:spAutoFit/>
          </a:bodyPr>
          <a:lstStyle/>
          <a:p>
            <a:pPr algn="r"/>
            <a:r>
              <a:rPr lang="en-US" i="1">
                <a:solidFill>
                  <a:srgbClr val="40B6AD"/>
                </a:solidFill>
                <a:latin typeface="Arial" panose="020B0604020202020204" pitchFamily="34" charset="0"/>
                <a:cs typeface="Arial" panose="020B0604020202020204" pitchFamily="34" charset="0"/>
              </a:rPr>
              <a:t>#RDDS2026</a:t>
            </a:r>
          </a:p>
        </p:txBody>
      </p:sp>
      <p:sp>
        <p:nvSpPr>
          <p:cNvPr id="12" name="Slide Number Placeholder 9">
            <a:extLst>
              <a:ext uri="{FF2B5EF4-FFF2-40B4-BE49-F238E27FC236}">
                <a16:creationId xmlns:a16="http://schemas.microsoft.com/office/drawing/2014/main" id="{E35D4F53-BE15-AAE1-667F-A6D0B814BFA2}"/>
              </a:ext>
            </a:extLst>
          </p:cNvPr>
          <p:cNvSpPr>
            <a:spLocks noGrp="1"/>
          </p:cNvSpPr>
          <p:nvPr>
            <p:ph type="sldNum" sz="quarter" idx="22"/>
          </p:nvPr>
        </p:nvSpPr>
        <p:spPr>
          <a:xfrm>
            <a:off x="359569" y="6557963"/>
            <a:ext cx="166712" cy="169277"/>
          </a:xfrm>
          <a:prstGeom prst="rect">
            <a:avLst/>
          </a:prstGeom>
        </p:spPr>
        <p:txBody>
          <a:bodyPr wrap="none" lIns="0" tIns="0" rIns="0" bIns="0" anchor="ctr">
            <a:spAutoFit/>
          </a:bodyPr>
          <a:lstStyle>
            <a:lvl1pPr algn="ctr">
              <a:lnSpc>
                <a:spcPct val="100000"/>
              </a:lnSpc>
              <a:defRPr sz="1100"/>
            </a:lvl1pPr>
          </a:lstStyle>
          <a:p>
            <a:pPr algn="ctr"/>
            <a:fld id="{F8E47D07-9D1E-4FE9-B31A-2F5863681021}" type="slidenum">
              <a:rPr lang="en-GB" smtClean="0"/>
              <a:pPr algn="ctr"/>
              <a:t>‹#›</a:t>
            </a:fld>
            <a:endParaRPr lang="en-GB"/>
          </a:p>
        </p:txBody>
      </p:sp>
    </p:spTree>
    <p:custDataLst>
      <p:tags r:id="rId1"/>
    </p:custDataLst>
    <p:extLst>
      <p:ext uri="{BB962C8B-B14F-4D97-AF65-F5344CB8AC3E}">
        <p14:creationId xmlns:p14="http://schemas.microsoft.com/office/powerpoint/2010/main" val="4177074353"/>
      </p:ext>
    </p:extLst>
  </p:cSld>
  <p:clrMapOvr>
    <a:masterClrMapping/>
  </p:clrMapOvr>
  <p:extLst>
    <p:ext uri="{DCECCB84-F9BA-43D5-87BE-67443E8EF086}">
      <p15:sldGuideLst xmlns:p15="http://schemas.microsoft.com/office/powerpoint/2012/main">
        <p15:guide id="5" orient="horz" pos="925">
          <p15:clr>
            <a:srgbClr val="A6428C"/>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908299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fidentiality Notice">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8244752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0 Point Numbered Agenda">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24D1584-DE2E-3E29-5277-526BF3D5340E}"/>
              </a:ext>
            </a:extLst>
          </p:cNvPr>
          <p:cNvSpPr/>
          <p:nvPr userDrawn="1"/>
        </p:nvSpPr>
        <p:spPr>
          <a:xfrm>
            <a:off x="609600" y="0"/>
            <a:ext cx="3657600" cy="6858000"/>
          </a:xfrm>
          <a:prstGeom prst="rect">
            <a:avLst/>
          </a:prstGeom>
          <a:solidFill>
            <a:srgbClr val="295E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sp>
        <p:nvSpPr>
          <p:cNvPr id="9" name="TextBox 8">
            <a:extLst>
              <a:ext uri="{FF2B5EF4-FFF2-40B4-BE49-F238E27FC236}">
                <a16:creationId xmlns:a16="http://schemas.microsoft.com/office/drawing/2014/main" id="{B20B04FC-C558-9D9C-44CA-215EF2B47E86}"/>
              </a:ext>
            </a:extLst>
          </p:cNvPr>
          <p:cNvSpPr txBox="1"/>
          <p:nvPr userDrawn="1"/>
        </p:nvSpPr>
        <p:spPr>
          <a:xfrm>
            <a:off x="1219201" y="2254023"/>
            <a:ext cx="2438400" cy="553998"/>
          </a:xfrm>
          <a:prstGeom prst="rect">
            <a:avLst/>
          </a:prstGeom>
        </p:spPr>
        <p:txBody>
          <a:bodyPr vert="horz" wrap="square" lIns="0" tIns="0" rIns="0" bIns="0" rtlCol="0" anchor="t">
            <a:spAutoFit/>
          </a:bodyPr>
          <a:lstStyle>
            <a:lvl1pPr>
              <a:lnSpc>
                <a:spcPct val="90000"/>
              </a:lnSpc>
              <a:spcBef>
                <a:spcPct val="0"/>
              </a:spcBef>
              <a:buNone/>
              <a:defRPr sz="3600">
                <a:solidFill>
                  <a:schemeClr val="accent1"/>
                </a:solidFill>
                <a:latin typeface="+mj-lt"/>
                <a:ea typeface="+mj-ea"/>
                <a:cs typeface="+mj-cs"/>
              </a:defRPr>
            </a:lvl1pPr>
          </a:lstStyle>
          <a:p>
            <a:pPr lvl="0">
              <a:lnSpc>
                <a:spcPct val="100000"/>
              </a:lnSpc>
            </a:pPr>
            <a:r>
              <a:rPr lang="en-US">
                <a:solidFill>
                  <a:schemeClr val="bg1"/>
                </a:solidFill>
                <a:latin typeface="Arial" panose="020B0604020202020204" pitchFamily="34" charset="0"/>
                <a:cs typeface="Arial" panose="020B0604020202020204" pitchFamily="34" charset="0"/>
              </a:rPr>
              <a:t>Agenda</a:t>
            </a:r>
          </a:p>
        </p:txBody>
      </p:sp>
      <p:sp>
        <p:nvSpPr>
          <p:cNvPr id="17" name="Item 1">
            <a:extLst>
              <a:ext uri="{FF2B5EF4-FFF2-40B4-BE49-F238E27FC236}">
                <a16:creationId xmlns:a16="http://schemas.microsoft.com/office/drawing/2014/main" id="{5B98A680-6773-43B0-954D-2C033446C318}"/>
              </a:ext>
            </a:extLst>
          </p:cNvPr>
          <p:cNvSpPr>
            <a:spLocks noGrp="1"/>
          </p:cNvSpPr>
          <p:nvPr>
            <p:ph type="body" sz="quarter" idx="13" hasCustomPrompt="1"/>
          </p:nvPr>
        </p:nvSpPr>
        <p:spPr>
          <a:xfrm>
            <a:off x="5638800" y="1377723"/>
            <a:ext cx="2438400" cy="646331"/>
          </a:xfrm>
        </p:spPr>
        <p:txBody>
          <a:bodyPr anchor="ctr" anchorCtr="0"/>
          <a:lstStyle>
            <a:lvl1pPr marL="0" indent="0">
              <a:lnSpc>
                <a:spcPct val="100000"/>
              </a:lnSpc>
              <a:buNone/>
              <a:defRPr sz="2000">
                <a:solidFill>
                  <a:schemeClr val="tx1"/>
                </a:solidFill>
                <a:latin typeface="Arial" panose="020B0604020202020204" pitchFamily="34" charset="0"/>
                <a:cs typeface="Arial" panose="020B0604020202020204" pitchFamily="34" charset="0"/>
              </a:defRPr>
            </a:lvl1pPr>
          </a:lstStyle>
          <a:p>
            <a:pPr lvl="0"/>
            <a:r>
              <a:rPr lang="en-US"/>
              <a:t>Click to add agenda item</a:t>
            </a:r>
          </a:p>
        </p:txBody>
      </p:sp>
      <p:sp>
        <p:nvSpPr>
          <p:cNvPr id="18" name="Item 2">
            <a:extLst>
              <a:ext uri="{FF2B5EF4-FFF2-40B4-BE49-F238E27FC236}">
                <a16:creationId xmlns:a16="http://schemas.microsoft.com/office/drawing/2014/main" id="{C88A5D62-B6BA-4488-A4CD-0D84437AB183}"/>
              </a:ext>
            </a:extLst>
          </p:cNvPr>
          <p:cNvSpPr>
            <a:spLocks noGrp="1"/>
          </p:cNvSpPr>
          <p:nvPr>
            <p:ph type="body" sz="quarter" idx="14" hasCustomPrompt="1"/>
          </p:nvPr>
        </p:nvSpPr>
        <p:spPr>
          <a:xfrm>
            <a:off x="5638800" y="2250423"/>
            <a:ext cx="2438400" cy="646331"/>
          </a:xfrm>
        </p:spPr>
        <p:txBody>
          <a:bodyPr anchor="ctr" anchorCtr="0"/>
          <a:lstStyle>
            <a:lvl1pPr marL="0" indent="0">
              <a:lnSpc>
                <a:spcPct val="100000"/>
              </a:lnSpc>
              <a:buNone/>
              <a:defRPr sz="2000">
                <a:solidFill>
                  <a:schemeClr val="tx1"/>
                </a:solidFill>
                <a:latin typeface="Arial" panose="020B0604020202020204" pitchFamily="34" charset="0"/>
                <a:cs typeface="Arial" panose="020B0604020202020204" pitchFamily="34" charset="0"/>
              </a:defRPr>
            </a:lvl1pPr>
          </a:lstStyle>
          <a:p>
            <a:pPr lvl="0"/>
            <a:r>
              <a:rPr lang="en-US"/>
              <a:t>Click to add agenda item</a:t>
            </a:r>
          </a:p>
        </p:txBody>
      </p:sp>
      <p:sp>
        <p:nvSpPr>
          <p:cNvPr id="19" name="Item 3">
            <a:extLst>
              <a:ext uri="{FF2B5EF4-FFF2-40B4-BE49-F238E27FC236}">
                <a16:creationId xmlns:a16="http://schemas.microsoft.com/office/drawing/2014/main" id="{828CF371-6871-4098-A3A8-48392AFE7BF1}"/>
              </a:ext>
            </a:extLst>
          </p:cNvPr>
          <p:cNvSpPr>
            <a:spLocks noGrp="1"/>
          </p:cNvSpPr>
          <p:nvPr>
            <p:ph type="body" sz="quarter" idx="15" hasCustomPrompt="1"/>
          </p:nvPr>
        </p:nvSpPr>
        <p:spPr>
          <a:xfrm>
            <a:off x="5638800" y="3123123"/>
            <a:ext cx="2438400" cy="646331"/>
          </a:xfrm>
        </p:spPr>
        <p:txBody>
          <a:bodyPr anchor="ctr" anchorCtr="0"/>
          <a:lstStyle>
            <a:lvl1pPr marL="0" indent="0">
              <a:lnSpc>
                <a:spcPct val="100000"/>
              </a:lnSpc>
              <a:buNone/>
              <a:defRPr sz="2000">
                <a:solidFill>
                  <a:schemeClr val="tx1"/>
                </a:solidFill>
                <a:latin typeface="Arial" panose="020B0604020202020204" pitchFamily="34" charset="0"/>
                <a:cs typeface="Arial" panose="020B0604020202020204" pitchFamily="34" charset="0"/>
              </a:defRPr>
            </a:lvl1pPr>
          </a:lstStyle>
          <a:p>
            <a:pPr lvl="0"/>
            <a:r>
              <a:rPr lang="en-US"/>
              <a:t>Click to add agenda item</a:t>
            </a:r>
          </a:p>
        </p:txBody>
      </p:sp>
      <p:sp>
        <p:nvSpPr>
          <p:cNvPr id="20" name="Item 4">
            <a:extLst>
              <a:ext uri="{FF2B5EF4-FFF2-40B4-BE49-F238E27FC236}">
                <a16:creationId xmlns:a16="http://schemas.microsoft.com/office/drawing/2014/main" id="{4B689727-BF5A-44A3-814C-E7859935BD58}"/>
              </a:ext>
            </a:extLst>
          </p:cNvPr>
          <p:cNvSpPr>
            <a:spLocks noGrp="1"/>
          </p:cNvSpPr>
          <p:nvPr>
            <p:ph type="body" sz="quarter" idx="16" hasCustomPrompt="1"/>
          </p:nvPr>
        </p:nvSpPr>
        <p:spPr>
          <a:xfrm>
            <a:off x="5638800" y="3995823"/>
            <a:ext cx="2438400" cy="646331"/>
          </a:xfrm>
        </p:spPr>
        <p:txBody>
          <a:bodyPr anchor="ctr" anchorCtr="0"/>
          <a:lstStyle>
            <a:lvl1pPr marL="0" indent="0">
              <a:lnSpc>
                <a:spcPct val="100000"/>
              </a:lnSpc>
              <a:buNone/>
              <a:defRPr sz="2000">
                <a:solidFill>
                  <a:schemeClr val="tx1"/>
                </a:solidFill>
                <a:latin typeface="Arial" panose="020B0604020202020204" pitchFamily="34" charset="0"/>
                <a:cs typeface="Arial" panose="020B0604020202020204" pitchFamily="34" charset="0"/>
              </a:defRPr>
            </a:lvl1pPr>
          </a:lstStyle>
          <a:p>
            <a:pPr lvl="0"/>
            <a:r>
              <a:rPr lang="en-US"/>
              <a:t>Click to add agenda item</a:t>
            </a:r>
          </a:p>
        </p:txBody>
      </p:sp>
      <p:sp>
        <p:nvSpPr>
          <p:cNvPr id="21" name="Item 5">
            <a:extLst>
              <a:ext uri="{FF2B5EF4-FFF2-40B4-BE49-F238E27FC236}">
                <a16:creationId xmlns:a16="http://schemas.microsoft.com/office/drawing/2014/main" id="{9EC66708-ABCA-4E5C-BBDA-A3E8D603A810}"/>
              </a:ext>
            </a:extLst>
          </p:cNvPr>
          <p:cNvSpPr>
            <a:spLocks noGrp="1"/>
          </p:cNvSpPr>
          <p:nvPr>
            <p:ph type="body" sz="quarter" idx="17" hasCustomPrompt="1"/>
          </p:nvPr>
        </p:nvSpPr>
        <p:spPr>
          <a:xfrm>
            <a:off x="5638800" y="4868523"/>
            <a:ext cx="2438400" cy="646331"/>
          </a:xfrm>
        </p:spPr>
        <p:txBody>
          <a:bodyPr anchor="ctr" anchorCtr="0"/>
          <a:lstStyle>
            <a:lvl1pPr marL="0" indent="0">
              <a:lnSpc>
                <a:spcPct val="100000"/>
              </a:lnSpc>
              <a:buNone/>
              <a:defRPr sz="2000">
                <a:solidFill>
                  <a:schemeClr val="tx1"/>
                </a:solidFill>
                <a:latin typeface="Arial" panose="020B0604020202020204" pitchFamily="34" charset="0"/>
                <a:cs typeface="Arial" panose="020B0604020202020204" pitchFamily="34" charset="0"/>
              </a:defRPr>
            </a:lvl1pPr>
          </a:lstStyle>
          <a:p>
            <a:pPr lvl="0"/>
            <a:r>
              <a:rPr lang="en-US"/>
              <a:t>Click to add agenda item</a:t>
            </a:r>
          </a:p>
        </p:txBody>
      </p:sp>
      <p:sp>
        <p:nvSpPr>
          <p:cNvPr id="33" name="#1">
            <a:extLst>
              <a:ext uri="{FF2B5EF4-FFF2-40B4-BE49-F238E27FC236}">
                <a16:creationId xmlns:a16="http://schemas.microsoft.com/office/drawing/2014/main" id="{EEFFE13B-7B99-487A-87CD-BD496112F16E}"/>
              </a:ext>
            </a:extLst>
          </p:cNvPr>
          <p:cNvSpPr>
            <a:spLocks noGrp="1"/>
          </p:cNvSpPr>
          <p:nvPr>
            <p:ph type="body" sz="quarter" idx="23" hasCustomPrompt="1"/>
          </p:nvPr>
        </p:nvSpPr>
        <p:spPr>
          <a:xfrm>
            <a:off x="4879157" y="1397266"/>
            <a:ext cx="609599" cy="609599"/>
          </a:xfrm>
          <a:prstGeom prst="ellipse">
            <a:avLst/>
          </a:prstGeom>
          <a:solidFill>
            <a:srgbClr val="84B3CF"/>
          </a:solidFill>
        </p:spPr>
        <p:txBody>
          <a:bodyPr wrap="none" anchor="ctr" anchorCtr="0">
            <a:normAutofit/>
          </a:bodyPr>
          <a:lstStyle>
            <a:lvl1pPr marL="0" indent="0" algn="ctr">
              <a:lnSpc>
                <a:spcPct val="100000"/>
              </a:lnSpc>
              <a:buNone/>
              <a:defRPr sz="3200" b="0">
                <a:solidFill>
                  <a:schemeClr val="bg1"/>
                </a:solidFill>
                <a:latin typeface="+mj-lt"/>
              </a:defRPr>
            </a:lvl1pPr>
          </a:lstStyle>
          <a:p>
            <a:pPr lvl="0"/>
            <a:r>
              <a:rPr lang="en-US"/>
              <a:t>#</a:t>
            </a:r>
          </a:p>
        </p:txBody>
      </p:sp>
      <p:sp>
        <p:nvSpPr>
          <p:cNvPr id="34" name="#2">
            <a:extLst>
              <a:ext uri="{FF2B5EF4-FFF2-40B4-BE49-F238E27FC236}">
                <a16:creationId xmlns:a16="http://schemas.microsoft.com/office/drawing/2014/main" id="{AA3DE202-796A-4A7F-BC20-0327D16A5273}"/>
              </a:ext>
            </a:extLst>
          </p:cNvPr>
          <p:cNvSpPr>
            <a:spLocks noGrp="1"/>
          </p:cNvSpPr>
          <p:nvPr>
            <p:ph type="body" sz="quarter" idx="24" hasCustomPrompt="1"/>
          </p:nvPr>
        </p:nvSpPr>
        <p:spPr>
          <a:xfrm>
            <a:off x="4876801" y="2269672"/>
            <a:ext cx="609599" cy="609599"/>
          </a:xfrm>
          <a:prstGeom prst="ellipse">
            <a:avLst/>
          </a:prstGeom>
          <a:solidFill>
            <a:srgbClr val="84B3CF"/>
          </a:solidFill>
        </p:spPr>
        <p:txBody>
          <a:bodyPr wrap="none" anchor="ctr" anchorCtr="0">
            <a:normAutofit/>
          </a:bodyPr>
          <a:lstStyle>
            <a:lvl1pPr marL="0" indent="0" algn="ctr">
              <a:lnSpc>
                <a:spcPct val="100000"/>
              </a:lnSpc>
              <a:buNone/>
              <a:defRPr sz="3200" b="0">
                <a:solidFill>
                  <a:schemeClr val="bg1"/>
                </a:solidFill>
                <a:latin typeface="+mj-lt"/>
              </a:defRPr>
            </a:lvl1pPr>
          </a:lstStyle>
          <a:p>
            <a:pPr lvl="0"/>
            <a:r>
              <a:rPr lang="en-US"/>
              <a:t>#</a:t>
            </a:r>
          </a:p>
        </p:txBody>
      </p:sp>
      <p:sp>
        <p:nvSpPr>
          <p:cNvPr id="35" name="#3">
            <a:extLst>
              <a:ext uri="{FF2B5EF4-FFF2-40B4-BE49-F238E27FC236}">
                <a16:creationId xmlns:a16="http://schemas.microsoft.com/office/drawing/2014/main" id="{1653EFEB-6F6D-43AA-A743-2A76CFC4E98E}"/>
              </a:ext>
            </a:extLst>
          </p:cNvPr>
          <p:cNvSpPr>
            <a:spLocks noGrp="1"/>
          </p:cNvSpPr>
          <p:nvPr>
            <p:ph type="body" sz="quarter" idx="25" hasCustomPrompt="1"/>
          </p:nvPr>
        </p:nvSpPr>
        <p:spPr>
          <a:xfrm>
            <a:off x="4876801" y="3142078"/>
            <a:ext cx="609599" cy="609599"/>
          </a:xfrm>
          <a:prstGeom prst="ellipse">
            <a:avLst/>
          </a:prstGeom>
          <a:solidFill>
            <a:srgbClr val="84B3CF"/>
          </a:solidFill>
        </p:spPr>
        <p:txBody>
          <a:bodyPr wrap="none" anchor="ctr" anchorCtr="0">
            <a:normAutofit/>
          </a:bodyPr>
          <a:lstStyle>
            <a:lvl1pPr marL="0" indent="0" algn="ctr">
              <a:lnSpc>
                <a:spcPct val="100000"/>
              </a:lnSpc>
              <a:buNone/>
              <a:defRPr sz="3200" b="0">
                <a:solidFill>
                  <a:schemeClr val="bg1"/>
                </a:solidFill>
                <a:latin typeface="+mj-lt"/>
              </a:defRPr>
            </a:lvl1pPr>
          </a:lstStyle>
          <a:p>
            <a:pPr lvl="0"/>
            <a:r>
              <a:rPr lang="en-US"/>
              <a:t>#</a:t>
            </a:r>
          </a:p>
        </p:txBody>
      </p:sp>
      <p:sp>
        <p:nvSpPr>
          <p:cNvPr id="36" name="#4">
            <a:extLst>
              <a:ext uri="{FF2B5EF4-FFF2-40B4-BE49-F238E27FC236}">
                <a16:creationId xmlns:a16="http://schemas.microsoft.com/office/drawing/2014/main" id="{23FDDDB5-9B5D-41A1-82EB-94A01BBEE784}"/>
              </a:ext>
            </a:extLst>
          </p:cNvPr>
          <p:cNvSpPr>
            <a:spLocks noGrp="1"/>
          </p:cNvSpPr>
          <p:nvPr>
            <p:ph type="body" sz="quarter" idx="26" hasCustomPrompt="1"/>
          </p:nvPr>
        </p:nvSpPr>
        <p:spPr>
          <a:xfrm>
            <a:off x="4876801" y="4014484"/>
            <a:ext cx="609599" cy="609599"/>
          </a:xfrm>
          <a:prstGeom prst="ellipse">
            <a:avLst/>
          </a:prstGeom>
          <a:solidFill>
            <a:srgbClr val="84B3CF"/>
          </a:solidFill>
        </p:spPr>
        <p:txBody>
          <a:bodyPr wrap="none" anchor="ctr" anchorCtr="0">
            <a:normAutofit/>
          </a:bodyPr>
          <a:lstStyle>
            <a:lvl1pPr marL="0" indent="0" algn="ctr">
              <a:lnSpc>
                <a:spcPct val="100000"/>
              </a:lnSpc>
              <a:buNone/>
              <a:defRPr sz="3200" b="0">
                <a:solidFill>
                  <a:schemeClr val="bg1"/>
                </a:solidFill>
                <a:latin typeface="+mj-lt"/>
              </a:defRPr>
            </a:lvl1pPr>
          </a:lstStyle>
          <a:p>
            <a:pPr lvl="0"/>
            <a:r>
              <a:rPr lang="en-US"/>
              <a:t>#</a:t>
            </a:r>
          </a:p>
        </p:txBody>
      </p:sp>
      <p:sp>
        <p:nvSpPr>
          <p:cNvPr id="37" name="#5">
            <a:extLst>
              <a:ext uri="{FF2B5EF4-FFF2-40B4-BE49-F238E27FC236}">
                <a16:creationId xmlns:a16="http://schemas.microsoft.com/office/drawing/2014/main" id="{7B451C41-DD76-4869-B434-D7FD651EE6F3}"/>
              </a:ext>
            </a:extLst>
          </p:cNvPr>
          <p:cNvSpPr>
            <a:spLocks noGrp="1"/>
          </p:cNvSpPr>
          <p:nvPr>
            <p:ph type="body" sz="quarter" idx="27" hasCustomPrompt="1"/>
          </p:nvPr>
        </p:nvSpPr>
        <p:spPr>
          <a:xfrm>
            <a:off x="4876801" y="4886888"/>
            <a:ext cx="609599" cy="609599"/>
          </a:xfrm>
          <a:prstGeom prst="ellipse">
            <a:avLst/>
          </a:prstGeom>
          <a:solidFill>
            <a:srgbClr val="84B3CF"/>
          </a:solidFill>
        </p:spPr>
        <p:txBody>
          <a:bodyPr wrap="none" anchor="ctr" anchorCtr="0">
            <a:normAutofit/>
          </a:bodyPr>
          <a:lstStyle>
            <a:lvl1pPr marL="0" indent="0" algn="ctr">
              <a:lnSpc>
                <a:spcPct val="100000"/>
              </a:lnSpc>
              <a:buNone/>
              <a:defRPr sz="3200" b="0">
                <a:solidFill>
                  <a:schemeClr val="bg1"/>
                </a:solidFill>
                <a:latin typeface="+mj-lt"/>
              </a:defRPr>
            </a:lvl1pPr>
          </a:lstStyle>
          <a:p>
            <a:pPr lvl="0"/>
            <a:r>
              <a:rPr lang="en-US"/>
              <a:t>#</a:t>
            </a:r>
          </a:p>
        </p:txBody>
      </p:sp>
      <p:sp>
        <p:nvSpPr>
          <p:cNvPr id="22" name="#1">
            <a:extLst>
              <a:ext uri="{FF2B5EF4-FFF2-40B4-BE49-F238E27FC236}">
                <a16:creationId xmlns:a16="http://schemas.microsoft.com/office/drawing/2014/main" id="{D712D594-9838-406B-A423-AF4DD9575655}"/>
              </a:ext>
            </a:extLst>
          </p:cNvPr>
          <p:cNvSpPr>
            <a:spLocks noGrp="1"/>
          </p:cNvSpPr>
          <p:nvPr>
            <p:ph type="body" sz="quarter" idx="28" hasCustomPrompt="1"/>
          </p:nvPr>
        </p:nvSpPr>
        <p:spPr>
          <a:xfrm>
            <a:off x="8382000" y="1397266"/>
            <a:ext cx="609599" cy="609599"/>
          </a:xfrm>
          <a:prstGeom prst="ellipse">
            <a:avLst/>
          </a:prstGeom>
          <a:solidFill>
            <a:srgbClr val="84B3CF"/>
          </a:solidFill>
        </p:spPr>
        <p:txBody>
          <a:bodyPr wrap="none" anchor="ctr" anchorCtr="0">
            <a:normAutofit/>
          </a:bodyPr>
          <a:lstStyle>
            <a:lvl1pPr marL="0" indent="0" algn="ctr">
              <a:lnSpc>
                <a:spcPct val="100000"/>
              </a:lnSpc>
              <a:buNone/>
              <a:defRPr sz="3200" b="0">
                <a:solidFill>
                  <a:schemeClr val="bg1"/>
                </a:solidFill>
                <a:latin typeface="+mj-lt"/>
              </a:defRPr>
            </a:lvl1pPr>
          </a:lstStyle>
          <a:p>
            <a:pPr lvl="0"/>
            <a:r>
              <a:rPr lang="en-US"/>
              <a:t>#</a:t>
            </a:r>
          </a:p>
        </p:txBody>
      </p:sp>
      <p:sp>
        <p:nvSpPr>
          <p:cNvPr id="24" name="Item 1">
            <a:extLst>
              <a:ext uri="{FF2B5EF4-FFF2-40B4-BE49-F238E27FC236}">
                <a16:creationId xmlns:a16="http://schemas.microsoft.com/office/drawing/2014/main" id="{E6CEC2E2-69F8-4E94-8A78-4CB2C44BE287}"/>
              </a:ext>
            </a:extLst>
          </p:cNvPr>
          <p:cNvSpPr>
            <a:spLocks noGrp="1"/>
          </p:cNvSpPr>
          <p:nvPr>
            <p:ph type="body" sz="quarter" idx="29" hasCustomPrompt="1"/>
          </p:nvPr>
        </p:nvSpPr>
        <p:spPr>
          <a:xfrm>
            <a:off x="9142638" y="1377723"/>
            <a:ext cx="2438400" cy="646331"/>
          </a:xfrm>
        </p:spPr>
        <p:txBody>
          <a:bodyPr anchor="ctr" anchorCtr="0"/>
          <a:lstStyle>
            <a:lvl1pPr marL="0" indent="0">
              <a:lnSpc>
                <a:spcPct val="100000"/>
              </a:lnSpc>
              <a:buNone/>
              <a:defRPr sz="2000">
                <a:solidFill>
                  <a:schemeClr val="tx1"/>
                </a:solidFill>
                <a:latin typeface="Arial" panose="020B0604020202020204" pitchFamily="34" charset="0"/>
                <a:cs typeface="Arial" panose="020B0604020202020204" pitchFamily="34" charset="0"/>
              </a:defRPr>
            </a:lvl1pPr>
          </a:lstStyle>
          <a:p>
            <a:pPr lvl="0"/>
            <a:r>
              <a:rPr lang="en-US"/>
              <a:t>Click to add agenda item</a:t>
            </a:r>
          </a:p>
        </p:txBody>
      </p:sp>
      <p:sp>
        <p:nvSpPr>
          <p:cNvPr id="25" name="#2">
            <a:extLst>
              <a:ext uri="{FF2B5EF4-FFF2-40B4-BE49-F238E27FC236}">
                <a16:creationId xmlns:a16="http://schemas.microsoft.com/office/drawing/2014/main" id="{9C539EB1-7CB2-4B63-A266-4C0098CBF342}"/>
              </a:ext>
            </a:extLst>
          </p:cNvPr>
          <p:cNvSpPr>
            <a:spLocks noGrp="1"/>
          </p:cNvSpPr>
          <p:nvPr>
            <p:ph type="body" sz="quarter" idx="30" hasCustomPrompt="1"/>
          </p:nvPr>
        </p:nvSpPr>
        <p:spPr>
          <a:xfrm>
            <a:off x="8382000" y="2269672"/>
            <a:ext cx="609599" cy="609599"/>
          </a:xfrm>
          <a:prstGeom prst="ellipse">
            <a:avLst/>
          </a:prstGeom>
          <a:solidFill>
            <a:srgbClr val="84B3CF"/>
          </a:solidFill>
        </p:spPr>
        <p:txBody>
          <a:bodyPr wrap="none" anchor="ctr" anchorCtr="0">
            <a:normAutofit/>
          </a:bodyPr>
          <a:lstStyle>
            <a:lvl1pPr marL="0" indent="0" algn="ctr">
              <a:lnSpc>
                <a:spcPct val="100000"/>
              </a:lnSpc>
              <a:buNone/>
              <a:defRPr sz="3200" b="0">
                <a:solidFill>
                  <a:schemeClr val="bg1"/>
                </a:solidFill>
                <a:latin typeface="+mj-lt"/>
              </a:defRPr>
            </a:lvl1pPr>
          </a:lstStyle>
          <a:p>
            <a:pPr lvl="0"/>
            <a:r>
              <a:rPr lang="en-US"/>
              <a:t>#</a:t>
            </a:r>
          </a:p>
        </p:txBody>
      </p:sp>
      <p:sp>
        <p:nvSpPr>
          <p:cNvPr id="26" name="Item 2">
            <a:extLst>
              <a:ext uri="{FF2B5EF4-FFF2-40B4-BE49-F238E27FC236}">
                <a16:creationId xmlns:a16="http://schemas.microsoft.com/office/drawing/2014/main" id="{AD0564E3-8F86-49E2-84DB-5271D2B5D0F6}"/>
              </a:ext>
            </a:extLst>
          </p:cNvPr>
          <p:cNvSpPr>
            <a:spLocks noGrp="1"/>
          </p:cNvSpPr>
          <p:nvPr>
            <p:ph type="body" sz="quarter" idx="31" hasCustomPrompt="1"/>
          </p:nvPr>
        </p:nvSpPr>
        <p:spPr>
          <a:xfrm>
            <a:off x="9142638" y="2250423"/>
            <a:ext cx="2438400" cy="646331"/>
          </a:xfrm>
        </p:spPr>
        <p:txBody>
          <a:bodyPr anchor="ctr" anchorCtr="0"/>
          <a:lstStyle>
            <a:lvl1pPr marL="0" indent="0">
              <a:lnSpc>
                <a:spcPct val="100000"/>
              </a:lnSpc>
              <a:buNone/>
              <a:defRPr sz="2000">
                <a:solidFill>
                  <a:schemeClr val="tx1"/>
                </a:solidFill>
                <a:latin typeface="Arial" panose="020B0604020202020204" pitchFamily="34" charset="0"/>
                <a:cs typeface="Arial" panose="020B0604020202020204" pitchFamily="34" charset="0"/>
              </a:defRPr>
            </a:lvl1pPr>
          </a:lstStyle>
          <a:p>
            <a:pPr lvl="0"/>
            <a:r>
              <a:rPr lang="en-US"/>
              <a:t>Click to add agenda item</a:t>
            </a:r>
          </a:p>
        </p:txBody>
      </p:sp>
      <p:sp>
        <p:nvSpPr>
          <p:cNvPr id="27" name="#3">
            <a:extLst>
              <a:ext uri="{FF2B5EF4-FFF2-40B4-BE49-F238E27FC236}">
                <a16:creationId xmlns:a16="http://schemas.microsoft.com/office/drawing/2014/main" id="{468DB777-D486-47FF-8915-A1BD7EAB2E60}"/>
              </a:ext>
            </a:extLst>
          </p:cNvPr>
          <p:cNvSpPr>
            <a:spLocks noGrp="1"/>
          </p:cNvSpPr>
          <p:nvPr>
            <p:ph type="body" sz="quarter" idx="32" hasCustomPrompt="1"/>
          </p:nvPr>
        </p:nvSpPr>
        <p:spPr>
          <a:xfrm>
            <a:off x="8382000" y="3142078"/>
            <a:ext cx="609599" cy="609599"/>
          </a:xfrm>
          <a:prstGeom prst="ellipse">
            <a:avLst/>
          </a:prstGeom>
          <a:solidFill>
            <a:srgbClr val="84B3CF"/>
          </a:solidFill>
        </p:spPr>
        <p:txBody>
          <a:bodyPr wrap="none" anchor="ctr" anchorCtr="0">
            <a:normAutofit/>
          </a:bodyPr>
          <a:lstStyle>
            <a:lvl1pPr marL="0" indent="0" algn="ctr">
              <a:lnSpc>
                <a:spcPct val="100000"/>
              </a:lnSpc>
              <a:buNone/>
              <a:defRPr sz="3200" b="0">
                <a:solidFill>
                  <a:schemeClr val="bg1"/>
                </a:solidFill>
                <a:latin typeface="+mj-lt"/>
              </a:defRPr>
            </a:lvl1pPr>
          </a:lstStyle>
          <a:p>
            <a:pPr lvl="0"/>
            <a:r>
              <a:rPr lang="en-US"/>
              <a:t>#</a:t>
            </a:r>
          </a:p>
        </p:txBody>
      </p:sp>
      <p:sp>
        <p:nvSpPr>
          <p:cNvPr id="28" name="Item 3">
            <a:extLst>
              <a:ext uri="{FF2B5EF4-FFF2-40B4-BE49-F238E27FC236}">
                <a16:creationId xmlns:a16="http://schemas.microsoft.com/office/drawing/2014/main" id="{1F101C97-3320-4673-B65E-60BE340BE2E9}"/>
              </a:ext>
            </a:extLst>
          </p:cNvPr>
          <p:cNvSpPr>
            <a:spLocks noGrp="1"/>
          </p:cNvSpPr>
          <p:nvPr>
            <p:ph type="body" sz="quarter" idx="33" hasCustomPrompt="1"/>
          </p:nvPr>
        </p:nvSpPr>
        <p:spPr>
          <a:xfrm>
            <a:off x="9142638" y="3123123"/>
            <a:ext cx="2438400" cy="646331"/>
          </a:xfrm>
        </p:spPr>
        <p:txBody>
          <a:bodyPr anchor="ctr" anchorCtr="0"/>
          <a:lstStyle>
            <a:lvl1pPr marL="0" indent="0">
              <a:lnSpc>
                <a:spcPct val="100000"/>
              </a:lnSpc>
              <a:buNone/>
              <a:defRPr sz="2000">
                <a:solidFill>
                  <a:schemeClr val="tx1"/>
                </a:solidFill>
                <a:latin typeface="Arial" panose="020B0604020202020204" pitchFamily="34" charset="0"/>
                <a:cs typeface="Arial" panose="020B0604020202020204" pitchFamily="34" charset="0"/>
              </a:defRPr>
            </a:lvl1pPr>
          </a:lstStyle>
          <a:p>
            <a:pPr lvl="0"/>
            <a:r>
              <a:rPr lang="en-US"/>
              <a:t>Click to add agenda item</a:t>
            </a:r>
          </a:p>
        </p:txBody>
      </p:sp>
      <p:sp>
        <p:nvSpPr>
          <p:cNvPr id="29" name="#4">
            <a:extLst>
              <a:ext uri="{FF2B5EF4-FFF2-40B4-BE49-F238E27FC236}">
                <a16:creationId xmlns:a16="http://schemas.microsoft.com/office/drawing/2014/main" id="{10E34633-765D-4D5E-8A35-2F58A27D6726}"/>
              </a:ext>
            </a:extLst>
          </p:cNvPr>
          <p:cNvSpPr>
            <a:spLocks noGrp="1"/>
          </p:cNvSpPr>
          <p:nvPr>
            <p:ph type="body" sz="quarter" idx="34" hasCustomPrompt="1"/>
          </p:nvPr>
        </p:nvSpPr>
        <p:spPr>
          <a:xfrm>
            <a:off x="8382000" y="4014484"/>
            <a:ext cx="609599" cy="609599"/>
          </a:xfrm>
          <a:prstGeom prst="ellipse">
            <a:avLst/>
          </a:prstGeom>
          <a:solidFill>
            <a:srgbClr val="84B3CF"/>
          </a:solidFill>
        </p:spPr>
        <p:txBody>
          <a:bodyPr wrap="none" anchor="ctr" anchorCtr="0">
            <a:normAutofit/>
          </a:bodyPr>
          <a:lstStyle>
            <a:lvl1pPr marL="0" indent="0" algn="ctr">
              <a:lnSpc>
                <a:spcPct val="100000"/>
              </a:lnSpc>
              <a:buNone/>
              <a:defRPr sz="3200" b="0">
                <a:solidFill>
                  <a:schemeClr val="bg1"/>
                </a:solidFill>
                <a:latin typeface="+mj-lt"/>
              </a:defRPr>
            </a:lvl1pPr>
          </a:lstStyle>
          <a:p>
            <a:pPr lvl="0"/>
            <a:r>
              <a:rPr lang="en-US"/>
              <a:t>#</a:t>
            </a:r>
          </a:p>
        </p:txBody>
      </p:sp>
      <p:sp>
        <p:nvSpPr>
          <p:cNvPr id="30" name="Item 4">
            <a:extLst>
              <a:ext uri="{FF2B5EF4-FFF2-40B4-BE49-F238E27FC236}">
                <a16:creationId xmlns:a16="http://schemas.microsoft.com/office/drawing/2014/main" id="{BE74248F-3763-4D40-BD11-9233C6D6F70A}"/>
              </a:ext>
            </a:extLst>
          </p:cNvPr>
          <p:cNvSpPr>
            <a:spLocks noGrp="1"/>
          </p:cNvSpPr>
          <p:nvPr>
            <p:ph type="body" sz="quarter" idx="35" hasCustomPrompt="1"/>
          </p:nvPr>
        </p:nvSpPr>
        <p:spPr>
          <a:xfrm>
            <a:off x="9142638" y="3995823"/>
            <a:ext cx="2438400" cy="646331"/>
          </a:xfrm>
        </p:spPr>
        <p:txBody>
          <a:bodyPr anchor="ctr" anchorCtr="0"/>
          <a:lstStyle>
            <a:lvl1pPr marL="0" indent="0">
              <a:lnSpc>
                <a:spcPct val="100000"/>
              </a:lnSpc>
              <a:buNone/>
              <a:defRPr sz="2000">
                <a:solidFill>
                  <a:schemeClr val="tx1"/>
                </a:solidFill>
                <a:latin typeface="Arial" panose="020B0604020202020204" pitchFamily="34" charset="0"/>
                <a:cs typeface="Arial" panose="020B0604020202020204" pitchFamily="34" charset="0"/>
              </a:defRPr>
            </a:lvl1pPr>
          </a:lstStyle>
          <a:p>
            <a:pPr lvl="0"/>
            <a:r>
              <a:rPr lang="en-US"/>
              <a:t>Click to add agenda item</a:t>
            </a:r>
          </a:p>
        </p:txBody>
      </p:sp>
      <p:sp>
        <p:nvSpPr>
          <p:cNvPr id="31" name="#5">
            <a:extLst>
              <a:ext uri="{FF2B5EF4-FFF2-40B4-BE49-F238E27FC236}">
                <a16:creationId xmlns:a16="http://schemas.microsoft.com/office/drawing/2014/main" id="{8C35DA81-F9B8-4AF3-BB7D-CB9A25260F00}"/>
              </a:ext>
            </a:extLst>
          </p:cNvPr>
          <p:cNvSpPr>
            <a:spLocks noGrp="1"/>
          </p:cNvSpPr>
          <p:nvPr>
            <p:ph type="body" sz="quarter" idx="36" hasCustomPrompt="1"/>
          </p:nvPr>
        </p:nvSpPr>
        <p:spPr>
          <a:xfrm>
            <a:off x="8382000" y="4886888"/>
            <a:ext cx="609599" cy="609599"/>
          </a:xfrm>
          <a:prstGeom prst="ellipse">
            <a:avLst/>
          </a:prstGeom>
          <a:solidFill>
            <a:srgbClr val="84B3CF"/>
          </a:solidFill>
        </p:spPr>
        <p:txBody>
          <a:bodyPr wrap="none" anchor="ctr" anchorCtr="0">
            <a:normAutofit/>
          </a:bodyPr>
          <a:lstStyle>
            <a:lvl1pPr marL="0" indent="0" algn="ctr">
              <a:lnSpc>
                <a:spcPct val="100000"/>
              </a:lnSpc>
              <a:buNone/>
              <a:defRPr sz="3200" b="0">
                <a:solidFill>
                  <a:schemeClr val="bg1"/>
                </a:solidFill>
                <a:latin typeface="+mj-lt"/>
              </a:defRPr>
            </a:lvl1pPr>
          </a:lstStyle>
          <a:p>
            <a:pPr lvl="0"/>
            <a:r>
              <a:rPr lang="en-US"/>
              <a:t>#</a:t>
            </a:r>
          </a:p>
        </p:txBody>
      </p:sp>
      <p:sp>
        <p:nvSpPr>
          <p:cNvPr id="32" name="Item 5">
            <a:extLst>
              <a:ext uri="{FF2B5EF4-FFF2-40B4-BE49-F238E27FC236}">
                <a16:creationId xmlns:a16="http://schemas.microsoft.com/office/drawing/2014/main" id="{1E2B1BEC-0BC1-49C0-9CFD-6FC1D63EB6D0}"/>
              </a:ext>
            </a:extLst>
          </p:cNvPr>
          <p:cNvSpPr>
            <a:spLocks noGrp="1"/>
          </p:cNvSpPr>
          <p:nvPr>
            <p:ph type="body" sz="quarter" idx="37" hasCustomPrompt="1"/>
          </p:nvPr>
        </p:nvSpPr>
        <p:spPr>
          <a:xfrm>
            <a:off x="9142638" y="4868523"/>
            <a:ext cx="2438400" cy="646331"/>
          </a:xfrm>
        </p:spPr>
        <p:txBody>
          <a:bodyPr anchor="ctr" anchorCtr="0"/>
          <a:lstStyle>
            <a:lvl1pPr marL="0" indent="0">
              <a:lnSpc>
                <a:spcPct val="100000"/>
              </a:lnSpc>
              <a:buNone/>
              <a:defRPr sz="2000">
                <a:solidFill>
                  <a:schemeClr val="tx1"/>
                </a:solidFill>
                <a:latin typeface="Arial" panose="020B0604020202020204" pitchFamily="34" charset="0"/>
                <a:cs typeface="Arial" panose="020B0604020202020204" pitchFamily="34" charset="0"/>
              </a:defRPr>
            </a:lvl1pPr>
          </a:lstStyle>
          <a:p>
            <a:pPr lvl="0"/>
            <a:r>
              <a:rPr lang="en-US"/>
              <a:t>Delete items as needed</a:t>
            </a:r>
          </a:p>
        </p:txBody>
      </p:sp>
      <p:grpSp>
        <p:nvGrpSpPr>
          <p:cNvPr id="6" name="Group 5">
            <a:extLst>
              <a:ext uri="{FF2B5EF4-FFF2-40B4-BE49-F238E27FC236}">
                <a16:creationId xmlns:a16="http://schemas.microsoft.com/office/drawing/2014/main" id="{0F357112-3FAD-4162-67A7-0EFAF61E0A44}"/>
              </a:ext>
            </a:extLst>
          </p:cNvPr>
          <p:cNvGrpSpPr>
            <a:grpSpLocks noChangeAspect="1"/>
          </p:cNvGrpSpPr>
          <p:nvPr userDrawn="1"/>
        </p:nvGrpSpPr>
        <p:grpSpPr>
          <a:xfrm>
            <a:off x="625719" y="90093"/>
            <a:ext cx="1511797" cy="1714500"/>
            <a:chOff x="1469101" y="2073345"/>
            <a:chExt cx="2247594" cy="2548953"/>
          </a:xfrm>
        </p:grpSpPr>
        <p:grpSp>
          <p:nvGrpSpPr>
            <p:cNvPr id="7" name="Group 6">
              <a:extLst>
                <a:ext uri="{FF2B5EF4-FFF2-40B4-BE49-F238E27FC236}">
                  <a16:creationId xmlns:a16="http://schemas.microsoft.com/office/drawing/2014/main" id="{05B404A6-C5FB-E010-4171-E4ED3C3D361E}"/>
                </a:ext>
              </a:extLst>
            </p:cNvPr>
            <p:cNvGrpSpPr/>
            <p:nvPr/>
          </p:nvGrpSpPr>
          <p:grpSpPr>
            <a:xfrm>
              <a:off x="2257994" y="2073345"/>
              <a:ext cx="1458701" cy="1583491"/>
              <a:chOff x="2257994" y="2153376"/>
              <a:chExt cx="1458701" cy="1583491"/>
            </a:xfrm>
          </p:grpSpPr>
          <p:pic>
            <p:nvPicPr>
              <p:cNvPr id="16" name="Picture 15">
                <a:extLst>
                  <a:ext uri="{FF2B5EF4-FFF2-40B4-BE49-F238E27FC236}">
                    <a16:creationId xmlns:a16="http://schemas.microsoft.com/office/drawing/2014/main" id="{5E5C41A9-EAB2-F8D9-989D-78311D9BCE20}"/>
                  </a:ext>
                </a:extLst>
              </p:cNvPr>
              <p:cNvPicPr>
                <a:picLocks noChangeAspect="1"/>
              </p:cNvPicPr>
              <p:nvPr/>
            </p:nvPicPr>
            <p:blipFill>
              <a:blip r:embed="rId3"/>
              <a:srcRect l="-1530" t="4297" r="-621" b="315"/>
              <a:stretch/>
            </p:blipFill>
            <p:spPr>
              <a:xfrm>
                <a:off x="2257994" y="2153376"/>
                <a:ext cx="1458701" cy="1583491"/>
              </a:xfrm>
              <a:prstGeom prst="rect">
                <a:avLst/>
              </a:prstGeom>
            </p:spPr>
          </p:pic>
          <p:pic>
            <p:nvPicPr>
              <p:cNvPr id="23" name="Picture 22">
                <a:extLst>
                  <a:ext uri="{FF2B5EF4-FFF2-40B4-BE49-F238E27FC236}">
                    <a16:creationId xmlns:a16="http://schemas.microsoft.com/office/drawing/2014/main" id="{F8179F53-B4C4-9534-5618-0C547B9483E0}"/>
                  </a:ext>
                </a:extLst>
              </p:cNvPr>
              <p:cNvPicPr>
                <a:picLocks noChangeAspect="1"/>
              </p:cNvPicPr>
              <p:nvPr/>
            </p:nvPicPr>
            <p:blipFill>
              <a:blip r:embed="rId4">
                <a:lum contrast="20000"/>
              </a:blip>
              <a:stretch>
                <a:fillRect/>
              </a:stretch>
            </p:blipFill>
            <p:spPr>
              <a:xfrm>
                <a:off x="2467279" y="2319547"/>
                <a:ext cx="1040130" cy="1188720"/>
              </a:xfrm>
              <a:prstGeom prst="rect">
                <a:avLst/>
              </a:prstGeom>
            </p:spPr>
          </p:pic>
        </p:grpSp>
        <p:grpSp>
          <p:nvGrpSpPr>
            <p:cNvPr id="8" name="Group 7">
              <a:extLst>
                <a:ext uri="{FF2B5EF4-FFF2-40B4-BE49-F238E27FC236}">
                  <a16:creationId xmlns:a16="http://schemas.microsoft.com/office/drawing/2014/main" id="{E09B6895-6C4D-4E18-6489-5B57BE9C0639}"/>
                </a:ext>
              </a:extLst>
            </p:cNvPr>
            <p:cNvGrpSpPr/>
            <p:nvPr/>
          </p:nvGrpSpPr>
          <p:grpSpPr>
            <a:xfrm>
              <a:off x="1675351" y="3342138"/>
              <a:ext cx="1117886" cy="1280160"/>
              <a:chOff x="1675351" y="3422169"/>
              <a:chExt cx="1117886" cy="1280160"/>
            </a:xfrm>
          </p:grpSpPr>
          <p:pic>
            <p:nvPicPr>
              <p:cNvPr id="13" name="Picture 12">
                <a:extLst>
                  <a:ext uri="{FF2B5EF4-FFF2-40B4-BE49-F238E27FC236}">
                    <a16:creationId xmlns:a16="http://schemas.microsoft.com/office/drawing/2014/main" id="{A9409AD3-5506-E3CE-7D01-2821EA3154ED}"/>
                  </a:ext>
                </a:extLst>
              </p:cNvPr>
              <p:cNvPicPr>
                <a:picLocks noChangeAspect="1"/>
              </p:cNvPicPr>
              <p:nvPr/>
            </p:nvPicPr>
            <p:blipFill>
              <a:blip r:embed="rId5"/>
              <a:stretch>
                <a:fillRect/>
              </a:stretch>
            </p:blipFill>
            <p:spPr>
              <a:xfrm>
                <a:off x="1675351" y="3422169"/>
                <a:ext cx="1117886" cy="1280160"/>
              </a:xfrm>
              <a:prstGeom prst="rect">
                <a:avLst/>
              </a:prstGeom>
            </p:spPr>
          </p:pic>
          <p:pic>
            <p:nvPicPr>
              <p:cNvPr id="14" name="Picture 13">
                <a:extLst>
                  <a:ext uri="{FF2B5EF4-FFF2-40B4-BE49-F238E27FC236}">
                    <a16:creationId xmlns:a16="http://schemas.microsoft.com/office/drawing/2014/main" id="{873554DA-89FC-28BF-10FA-8B539AD2823D}"/>
                  </a:ext>
                </a:extLst>
              </p:cNvPr>
              <p:cNvPicPr>
                <a:picLocks noChangeAspect="1"/>
              </p:cNvPicPr>
              <p:nvPr/>
            </p:nvPicPr>
            <p:blipFill>
              <a:blip r:embed="rId6"/>
              <a:stretch>
                <a:fillRect/>
              </a:stretch>
            </p:blipFill>
            <p:spPr>
              <a:xfrm rot="21132968">
                <a:off x="1993502" y="3692157"/>
                <a:ext cx="654517" cy="731520"/>
              </a:xfrm>
              <a:prstGeom prst="rect">
                <a:avLst/>
              </a:prstGeom>
            </p:spPr>
          </p:pic>
          <p:pic>
            <p:nvPicPr>
              <p:cNvPr id="15" name="Picture 14">
                <a:extLst>
                  <a:ext uri="{FF2B5EF4-FFF2-40B4-BE49-F238E27FC236}">
                    <a16:creationId xmlns:a16="http://schemas.microsoft.com/office/drawing/2014/main" id="{015C5706-2A14-2CF3-43D0-829AFE22B2BC}"/>
                  </a:ext>
                </a:extLst>
              </p:cNvPr>
              <p:cNvPicPr>
                <a:picLocks noChangeAspect="1"/>
              </p:cNvPicPr>
              <p:nvPr/>
            </p:nvPicPr>
            <p:blipFill>
              <a:blip r:embed="rId6">
                <a:lum bright="20000" contrast="-20000"/>
              </a:blip>
              <a:stretch>
                <a:fillRect/>
              </a:stretch>
            </p:blipFill>
            <p:spPr>
              <a:xfrm rot="1971218">
                <a:off x="2077915" y="3852467"/>
                <a:ext cx="409073" cy="457200"/>
              </a:xfrm>
              <a:prstGeom prst="rect">
                <a:avLst/>
              </a:prstGeom>
            </p:spPr>
          </p:pic>
        </p:grpSp>
        <p:grpSp>
          <p:nvGrpSpPr>
            <p:cNvPr id="10" name="Group 9">
              <a:extLst>
                <a:ext uri="{FF2B5EF4-FFF2-40B4-BE49-F238E27FC236}">
                  <a16:creationId xmlns:a16="http://schemas.microsoft.com/office/drawing/2014/main" id="{34DF36CC-123A-DE84-9172-3D066FDC250E}"/>
                </a:ext>
              </a:extLst>
            </p:cNvPr>
            <p:cNvGrpSpPr/>
            <p:nvPr/>
          </p:nvGrpSpPr>
          <p:grpSpPr>
            <a:xfrm>
              <a:off x="1469101" y="2163026"/>
              <a:ext cx="708801" cy="1463040"/>
              <a:chOff x="1469101" y="2243057"/>
              <a:chExt cx="708801" cy="1463040"/>
            </a:xfrm>
          </p:grpSpPr>
          <p:pic>
            <p:nvPicPr>
              <p:cNvPr id="11" name="Picture 10">
                <a:extLst>
                  <a:ext uri="{FF2B5EF4-FFF2-40B4-BE49-F238E27FC236}">
                    <a16:creationId xmlns:a16="http://schemas.microsoft.com/office/drawing/2014/main" id="{F2BACF06-5794-BC2D-B28A-9BF66DC0FC81}"/>
                  </a:ext>
                </a:extLst>
              </p:cNvPr>
              <p:cNvPicPr>
                <a:picLocks noChangeAspect="1"/>
              </p:cNvPicPr>
              <p:nvPr/>
            </p:nvPicPr>
            <p:blipFill>
              <a:blip r:embed="rId7">
                <a:biLevel thresh="25000"/>
              </a:blip>
              <a:srcRect l="44253"/>
              <a:stretch/>
            </p:blipFill>
            <p:spPr>
              <a:xfrm>
                <a:off x="1469101" y="2243057"/>
                <a:ext cx="708801" cy="1463040"/>
              </a:xfrm>
              <a:prstGeom prst="rect">
                <a:avLst/>
              </a:prstGeom>
            </p:spPr>
          </p:pic>
          <p:pic>
            <p:nvPicPr>
              <p:cNvPr id="12" name="Picture 11">
                <a:extLst>
                  <a:ext uri="{FF2B5EF4-FFF2-40B4-BE49-F238E27FC236}">
                    <a16:creationId xmlns:a16="http://schemas.microsoft.com/office/drawing/2014/main" id="{3E5E24A6-F453-73A8-B03C-72C6EBBDC741}"/>
                  </a:ext>
                </a:extLst>
              </p:cNvPr>
              <p:cNvPicPr>
                <a:picLocks noChangeAspect="1"/>
              </p:cNvPicPr>
              <p:nvPr/>
            </p:nvPicPr>
            <p:blipFill>
              <a:blip r:embed="rId8">
                <a:lum bright="20000" contrast="-20000"/>
              </a:blip>
              <a:srcRect l="40275" r="-1"/>
              <a:stretch/>
            </p:blipFill>
            <p:spPr>
              <a:xfrm>
                <a:off x="1469101" y="2563097"/>
                <a:ext cx="448773" cy="822960"/>
              </a:xfrm>
              <a:prstGeom prst="rect">
                <a:avLst/>
              </a:prstGeom>
            </p:spPr>
          </p:pic>
        </p:grpSp>
      </p:grpSp>
    </p:spTree>
    <p:custDataLst>
      <p:tags r:id="rId1"/>
    </p:custDataLst>
    <p:extLst>
      <p:ext uri="{BB962C8B-B14F-4D97-AF65-F5344CB8AC3E}">
        <p14:creationId xmlns:p14="http://schemas.microsoft.com/office/powerpoint/2010/main" val="16650179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itle and Content Alternativ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635B2-3D27-4FA3-B863-05E4C9624AB6}"/>
              </a:ext>
            </a:extLst>
          </p:cNvPr>
          <p:cNvSpPr>
            <a:spLocks noGrp="1"/>
          </p:cNvSpPr>
          <p:nvPr>
            <p:ph type="title" hasCustomPrompt="1"/>
          </p:nvPr>
        </p:nvSpPr>
        <p:spPr>
          <a:xfrm>
            <a:off x="609600" y="1011238"/>
            <a:ext cx="3048000" cy="1231106"/>
          </a:xfrm>
        </p:spPr>
        <p:txBody>
          <a:bodyPr wrap="square">
            <a:spAutoFit/>
          </a:bodyPr>
          <a:lstStyle>
            <a:lvl1pPr>
              <a:lnSpc>
                <a:spcPct val="100000"/>
              </a:lnSpc>
              <a:defRPr sz="4000"/>
            </a:lvl1pPr>
          </a:lstStyle>
          <a:p>
            <a:r>
              <a:rPr lang="en-US"/>
              <a:t>Click to enter title here</a:t>
            </a:r>
          </a:p>
        </p:txBody>
      </p:sp>
      <p:cxnSp>
        <p:nvCxnSpPr>
          <p:cNvPr id="9" name="Straight Connector 8">
            <a:extLst>
              <a:ext uri="{FF2B5EF4-FFF2-40B4-BE49-F238E27FC236}">
                <a16:creationId xmlns:a16="http://schemas.microsoft.com/office/drawing/2014/main" id="{21040238-DCC8-4532-9AE6-EB7C834F336E}"/>
              </a:ext>
            </a:extLst>
          </p:cNvPr>
          <p:cNvCxnSpPr>
            <a:cxnSpLocks/>
          </p:cNvCxnSpPr>
          <p:nvPr userDrawn="1"/>
        </p:nvCxnSpPr>
        <p:spPr>
          <a:xfrm>
            <a:off x="3962399" y="1011238"/>
            <a:ext cx="0" cy="50557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C2552EAD-E21A-4A83-A364-65FFC805340A}"/>
              </a:ext>
            </a:extLst>
          </p:cNvPr>
          <p:cNvSpPr>
            <a:spLocks noGrp="1"/>
          </p:cNvSpPr>
          <p:nvPr>
            <p:ph sz="quarter" idx="19" hasCustomPrompt="1"/>
          </p:nvPr>
        </p:nvSpPr>
        <p:spPr>
          <a:xfrm>
            <a:off x="4267199" y="1011237"/>
            <a:ext cx="7315199" cy="5037137"/>
          </a:xfrm>
        </p:spPr>
        <p:txBody>
          <a:bodyPr lIns="0"/>
          <a:lstStyle>
            <a:lvl1pPr>
              <a:lnSpc>
                <a:spcPct val="100000"/>
              </a:lnSpc>
              <a:defRPr/>
            </a:lvl1pPr>
            <a:lvl2pPr marL="460800" indent="-230400">
              <a:lnSpc>
                <a:spcPct val="100000"/>
              </a:lnSpc>
              <a:defRPr lang="en-US" sz="2400" kern="1200" dirty="0">
                <a:solidFill>
                  <a:schemeClr val="tx1"/>
                </a:solidFill>
                <a:latin typeface="+mn-lt"/>
                <a:ea typeface="+mn-ea"/>
                <a:cs typeface="+mn-cs"/>
              </a:defRPr>
            </a:lvl2pPr>
            <a:lvl3pPr marL="691200" indent="-230400">
              <a:lnSpc>
                <a:spcPct val="100000"/>
              </a:lnSpc>
              <a:defRPr lang="en-US" sz="2000" kern="1200" dirty="0">
                <a:solidFill>
                  <a:schemeClr val="tx1"/>
                </a:solidFill>
                <a:latin typeface="+mn-lt"/>
                <a:ea typeface="+mn-ea"/>
                <a:cs typeface="+mn-cs"/>
              </a:defRPr>
            </a:lvl3pPr>
            <a:lvl4pPr marL="921600" indent="-230400">
              <a:lnSpc>
                <a:spcPct val="100000"/>
              </a:lnSpc>
              <a:defRPr lang="en-US" sz="2000" kern="1200" dirty="0">
                <a:solidFill>
                  <a:schemeClr val="tx1"/>
                </a:solidFill>
                <a:latin typeface="+mn-lt"/>
                <a:ea typeface="+mn-ea"/>
                <a:cs typeface="+mn-cs"/>
              </a:defRPr>
            </a:lvl4pPr>
            <a:lvl5pPr>
              <a:lnSpc>
                <a:spcPct val="100000"/>
              </a:lnSpc>
              <a:defRPr/>
            </a:lvl5pPr>
          </a:lstStyle>
          <a:p>
            <a:pPr lvl="0"/>
            <a:r>
              <a:rPr lang="en-GB"/>
              <a:t>Click to add text here. </a:t>
            </a:r>
            <a:br>
              <a:rPr lang="en-GB"/>
            </a:br>
            <a:r>
              <a:rPr lang="en-GB"/>
              <a:t>When pasting copy from other slides, be sure to use the Paste and Match Formatting shortcut (</a:t>
            </a:r>
            <a:r>
              <a:rPr lang="en-GB" err="1"/>
              <a:t>Cmd</a:t>
            </a:r>
            <a:r>
              <a:rPr lang="en-GB"/>
              <a:t> + Option + Shift + V).</a:t>
            </a:r>
            <a:br>
              <a:rPr lang="en-GB"/>
            </a:br>
            <a:r>
              <a:rPr lang="en-GB"/>
              <a:t>To increase bullet level, select your text and press Tab.</a:t>
            </a:r>
            <a:br>
              <a:rPr lang="en-GB"/>
            </a:br>
            <a:r>
              <a:rPr lang="en-GB"/>
              <a:t>To decrease bullet level, select your bullet text and press  Shift + Tab.</a:t>
            </a:r>
          </a:p>
          <a:p>
            <a:pPr lvl="1"/>
            <a:r>
              <a:rPr lang="en-GB"/>
              <a:t>Second level</a:t>
            </a:r>
          </a:p>
          <a:p>
            <a:pPr lvl="2"/>
            <a:r>
              <a:rPr lang="en-GB"/>
              <a:t>Third level</a:t>
            </a:r>
          </a:p>
          <a:p>
            <a:pPr lvl="3"/>
            <a:r>
              <a:rPr lang="en-GB"/>
              <a:t>Fourth level</a:t>
            </a:r>
          </a:p>
          <a:p>
            <a:pPr lvl="4"/>
            <a:r>
              <a:rPr lang="en-GB"/>
              <a:t>Fifth level</a:t>
            </a:r>
          </a:p>
        </p:txBody>
      </p:sp>
    </p:spTree>
    <p:custDataLst>
      <p:tags r:id="rId1"/>
    </p:custDataLst>
    <p:extLst>
      <p:ext uri="{BB962C8B-B14F-4D97-AF65-F5344CB8AC3E}">
        <p14:creationId xmlns:p14="http://schemas.microsoft.com/office/powerpoint/2010/main" val="19216943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 Column">
    <p:spTree>
      <p:nvGrpSpPr>
        <p:cNvPr id="1" name=""/>
        <p:cNvGrpSpPr/>
        <p:nvPr/>
      </p:nvGrpSpPr>
      <p:grpSpPr>
        <a:xfrm>
          <a:off x="0" y="0"/>
          <a:ext cx="0" cy="0"/>
          <a:chOff x="0" y="0"/>
          <a:chExt cx="0" cy="0"/>
        </a:xfrm>
      </p:grpSpPr>
      <p:sp>
        <p:nvSpPr>
          <p:cNvPr id="11" name="Text Placeholder 96">
            <a:extLst>
              <a:ext uri="{FF2B5EF4-FFF2-40B4-BE49-F238E27FC236}">
                <a16:creationId xmlns:a16="http://schemas.microsoft.com/office/drawing/2014/main" id="{013D0F1F-6026-4F9D-886A-D6CB164FDC05}"/>
              </a:ext>
            </a:extLst>
          </p:cNvPr>
          <p:cNvSpPr>
            <a:spLocks noGrp="1"/>
          </p:cNvSpPr>
          <p:nvPr>
            <p:ph type="body" sz="quarter" idx="111" hasCustomPrompt="1"/>
          </p:nvPr>
        </p:nvSpPr>
        <p:spPr>
          <a:xfrm>
            <a:off x="609602" y="6200775"/>
            <a:ext cx="9753596" cy="657225"/>
          </a:xfrm>
        </p:spPr>
        <p:txBody>
          <a:bodyPr lIns="0" tIns="0" bIns="72000" anchor="b" anchorCtr="0">
            <a:noAutofit/>
          </a:bodyPr>
          <a:lstStyle>
            <a:lvl1pPr>
              <a:lnSpc>
                <a:spcPct val="100000"/>
              </a:lnSpc>
              <a:spcAft>
                <a:spcPts val="300"/>
              </a:spcAft>
              <a:buNone/>
              <a:defRPr sz="800"/>
            </a:lvl1pPr>
          </a:lstStyle>
          <a:p>
            <a:pPr lvl="0"/>
            <a:r>
              <a:rPr lang="en-US"/>
              <a:t>Footnotes</a:t>
            </a:r>
          </a:p>
        </p:txBody>
      </p:sp>
      <p:sp>
        <p:nvSpPr>
          <p:cNvPr id="3" name="Date Placeholder 2">
            <a:extLst>
              <a:ext uri="{FF2B5EF4-FFF2-40B4-BE49-F238E27FC236}">
                <a16:creationId xmlns:a16="http://schemas.microsoft.com/office/drawing/2014/main" id="{499DB923-50C2-4A46-BF6E-A2E97DBB25F6}"/>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lvl1pPr>
          </a:lstStyle>
          <a:p>
            <a:endParaRPr lang="en-GB"/>
          </a:p>
        </p:txBody>
      </p:sp>
      <p:sp>
        <p:nvSpPr>
          <p:cNvPr id="4" name="Slide Number Placeholder 3">
            <a:extLst>
              <a:ext uri="{FF2B5EF4-FFF2-40B4-BE49-F238E27FC236}">
                <a16:creationId xmlns:a16="http://schemas.microsoft.com/office/drawing/2014/main" id="{DC50693F-359E-4A4C-B3F0-F900FA65CF94}"/>
              </a:ext>
            </a:extLst>
          </p:cNvPr>
          <p:cNvSpPr>
            <a:spLocks noGrp="1"/>
          </p:cNvSpPr>
          <p:nvPr>
            <p:ph type="sldNum" sz="quarter" idx="11"/>
          </p:nvPr>
        </p:nvSpPr>
        <p:spPr>
          <a:xfrm>
            <a:off x="0" y="6344085"/>
            <a:ext cx="487680" cy="309145"/>
          </a:xfrm>
          <a:prstGeom prst="rect">
            <a:avLst/>
          </a:prstGeom>
        </p:spPr>
        <p:txBody>
          <a:bodyPr/>
          <a:lstStyle>
            <a:lvl1pPr>
              <a:lnSpc>
                <a:spcPct val="100000"/>
              </a:lnSpc>
              <a:defRPr/>
            </a:lvl1pPr>
          </a:lstStyle>
          <a:p>
            <a:fld id="{F8E47D07-9D1E-4FE9-B31A-2F5863681021}" type="slidenum">
              <a:rPr lang="en-GB" smtClean="0"/>
              <a:pPr/>
              <a:t>‹#›</a:t>
            </a:fld>
            <a:endParaRPr lang="en-GB"/>
          </a:p>
        </p:txBody>
      </p:sp>
      <p:cxnSp>
        <p:nvCxnSpPr>
          <p:cNvPr id="6" name="Straight Connector 5">
            <a:extLst>
              <a:ext uri="{FF2B5EF4-FFF2-40B4-BE49-F238E27FC236}">
                <a16:creationId xmlns:a16="http://schemas.microsoft.com/office/drawing/2014/main" id="{4249127B-3E4D-4AFD-8464-39A9871621B1}"/>
              </a:ext>
            </a:extLst>
          </p:cNvPr>
          <p:cNvCxnSpPr>
            <a:cxnSpLocks/>
          </p:cNvCxnSpPr>
          <p:nvPr userDrawn="1"/>
        </p:nvCxnSpPr>
        <p:spPr>
          <a:xfrm>
            <a:off x="6096000" y="1468438"/>
            <a:ext cx="0" cy="45783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Heading 1">
            <a:extLst>
              <a:ext uri="{FF2B5EF4-FFF2-40B4-BE49-F238E27FC236}">
                <a16:creationId xmlns:a16="http://schemas.microsoft.com/office/drawing/2014/main" id="{070D82D0-2159-463E-AB3F-9F2BE51F89B0}"/>
              </a:ext>
            </a:extLst>
          </p:cNvPr>
          <p:cNvSpPr>
            <a:spLocks noGrp="1"/>
          </p:cNvSpPr>
          <p:nvPr>
            <p:ph type="body" sz="quarter" idx="13" hasCustomPrompt="1"/>
          </p:nvPr>
        </p:nvSpPr>
        <p:spPr>
          <a:xfrm>
            <a:off x="609600" y="1468438"/>
            <a:ext cx="5181598" cy="423863"/>
          </a:xfrm>
        </p:spPr>
        <p:txBody>
          <a:bodyPr tIns="0" anchor="t" anchorCtr="0"/>
          <a:lstStyle>
            <a:lvl1pPr marL="0" indent="0">
              <a:lnSpc>
                <a:spcPct val="100000"/>
              </a:lnSpc>
              <a:spcBef>
                <a:spcPts val="0"/>
              </a:spcBef>
              <a:spcAft>
                <a:spcPts val="0"/>
              </a:spcAft>
              <a:buNone/>
              <a:defRPr b="1">
                <a:solidFill>
                  <a:schemeClr val="accent1"/>
                </a:solidFill>
              </a:defRPr>
            </a:lvl1pPr>
          </a:lstStyle>
          <a:p>
            <a:pPr lvl="0"/>
            <a:r>
              <a:rPr lang="en-US"/>
              <a:t>Click to add heading</a:t>
            </a:r>
          </a:p>
        </p:txBody>
      </p:sp>
      <p:sp>
        <p:nvSpPr>
          <p:cNvPr id="16" name="Body 1">
            <a:extLst>
              <a:ext uri="{FF2B5EF4-FFF2-40B4-BE49-F238E27FC236}">
                <a16:creationId xmlns:a16="http://schemas.microsoft.com/office/drawing/2014/main" id="{8C2190C6-D818-4BFE-8D40-1D7A2A8ADF1C}"/>
              </a:ext>
            </a:extLst>
          </p:cNvPr>
          <p:cNvSpPr>
            <a:spLocks noGrp="1"/>
          </p:cNvSpPr>
          <p:nvPr>
            <p:ph sz="quarter" idx="14" hasCustomPrompt="1"/>
          </p:nvPr>
        </p:nvSpPr>
        <p:spPr>
          <a:xfrm>
            <a:off x="609600" y="2044700"/>
            <a:ext cx="5181598" cy="4002087"/>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add content. When pasting copy from other slides, be sure to use the Paste and Match Formatting shortcut (</a:t>
            </a:r>
            <a:r>
              <a:rPr lang="en-US" err="1"/>
              <a:t>Cmd</a:t>
            </a:r>
            <a:r>
              <a:rPr lang="en-US"/>
              <a:t> + Option + Shift + V).</a:t>
            </a:r>
          </a:p>
          <a:p>
            <a:pPr lvl="1"/>
            <a:r>
              <a:rPr lang="en-US"/>
              <a:t>Second level</a:t>
            </a:r>
          </a:p>
          <a:p>
            <a:pPr lvl="2"/>
            <a:r>
              <a:rPr lang="en-US"/>
              <a:t>Third level</a:t>
            </a:r>
          </a:p>
          <a:p>
            <a:pPr lvl="3"/>
            <a:r>
              <a:rPr lang="en-US"/>
              <a:t>Fourth level</a:t>
            </a:r>
          </a:p>
          <a:p>
            <a:pPr lvl="4"/>
            <a:r>
              <a:rPr lang="en-US"/>
              <a:t>Fifth level</a:t>
            </a:r>
          </a:p>
        </p:txBody>
      </p:sp>
      <p:sp>
        <p:nvSpPr>
          <p:cNvPr id="17" name="Heading 2">
            <a:extLst>
              <a:ext uri="{FF2B5EF4-FFF2-40B4-BE49-F238E27FC236}">
                <a16:creationId xmlns:a16="http://schemas.microsoft.com/office/drawing/2014/main" id="{24B2D424-3A88-43FD-9D45-46AC196CADF4}"/>
              </a:ext>
            </a:extLst>
          </p:cNvPr>
          <p:cNvSpPr>
            <a:spLocks noGrp="1"/>
          </p:cNvSpPr>
          <p:nvPr>
            <p:ph type="body" sz="quarter" idx="15" hasCustomPrompt="1"/>
          </p:nvPr>
        </p:nvSpPr>
        <p:spPr>
          <a:xfrm>
            <a:off x="6400802" y="1468438"/>
            <a:ext cx="5181598" cy="423863"/>
          </a:xfrm>
        </p:spPr>
        <p:txBody>
          <a:bodyPr tIns="0" anchor="t" anchorCtr="0"/>
          <a:lstStyle>
            <a:lvl1pPr marL="0" indent="0">
              <a:lnSpc>
                <a:spcPct val="100000"/>
              </a:lnSpc>
              <a:spcBef>
                <a:spcPts val="0"/>
              </a:spcBef>
              <a:spcAft>
                <a:spcPts val="0"/>
              </a:spcAft>
              <a:buNone/>
              <a:defRPr b="1">
                <a:solidFill>
                  <a:schemeClr val="accent1"/>
                </a:solidFill>
              </a:defRPr>
            </a:lvl1pPr>
          </a:lstStyle>
          <a:p>
            <a:pPr lvl="0"/>
            <a:r>
              <a:rPr lang="en-US"/>
              <a:t>Click to add heading</a:t>
            </a:r>
          </a:p>
        </p:txBody>
      </p:sp>
      <p:sp>
        <p:nvSpPr>
          <p:cNvPr id="18" name="Body 2">
            <a:extLst>
              <a:ext uri="{FF2B5EF4-FFF2-40B4-BE49-F238E27FC236}">
                <a16:creationId xmlns:a16="http://schemas.microsoft.com/office/drawing/2014/main" id="{FB60ED6F-5297-42F6-9D9B-F6FF319D69CF}"/>
              </a:ext>
            </a:extLst>
          </p:cNvPr>
          <p:cNvSpPr>
            <a:spLocks noGrp="1"/>
          </p:cNvSpPr>
          <p:nvPr>
            <p:ph sz="quarter" idx="16" hasCustomPrompt="1"/>
          </p:nvPr>
        </p:nvSpPr>
        <p:spPr>
          <a:xfrm>
            <a:off x="6400802" y="2044700"/>
            <a:ext cx="5181598" cy="4002087"/>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add content. When pasting copy from other slides, be sure to use the Paste and Match Formatting shortcut (</a:t>
            </a:r>
            <a:r>
              <a:rPr lang="en-US" err="1"/>
              <a:t>Cmd</a:t>
            </a:r>
            <a:r>
              <a:rPr lang="en-US"/>
              <a:t> + Option + Shift + V).</a:t>
            </a:r>
          </a:p>
          <a:p>
            <a:pPr lvl="1"/>
            <a:r>
              <a:rPr lang="en-US"/>
              <a:t>Second level</a:t>
            </a:r>
          </a:p>
          <a:p>
            <a:pPr lvl="2"/>
            <a:r>
              <a:rPr lang="en-US"/>
              <a:t>Third level</a:t>
            </a:r>
          </a:p>
          <a:p>
            <a:pPr lvl="3"/>
            <a:r>
              <a:rPr lang="en-US"/>
              <a:t>Fourth level</a:t>
            </a:r>
          </a:p>
          <a:p>
            <a:pPr lvl="4"/>
            <a:r>
              <a:rPr lang="en-US"/>
              <a:t>Fifth level</a:t>
            </a:r>
          </a:p>
        </p:txBody>
      </p:sp>
      <p:sp>
        <p:nvSpPr>
          <p:cNvPr id="14" name="Title 13">
            <a:extLst>
              <a:ext uri="{FF2B5EF4-FFF2-40B4-BE49-F238E27FC236}">
                <a16:creationId xmlns:a16="http://schemas.microsoft.com/office/drawing/2014/main" id="{0199677D-2644-C9E2-BB27-265AB899DE75}"/>
              </a:ext>
            </a:extLst>
          </p:cNvPr>
          <p:cNvSpPr>
            <a:spLocks noGrp="1"/>
          </p:cNvSpPr>
          <p:nvPr>
            <p:ph type="title" hasCustomPrompt="1"/>
          </p:nvPr>
        </p:nvSpPr>
        <p:spPr>
          <a:xfrm>
            <a:off x="609600" y="401638"/>
            <a:ext cx="10972800" cy="914400"/>
          </a:xfrm>
        </p:spPr>
        <p:txBody>
          <a:bodyPr/>
          <a:lstStyle/>
          <a:p>
            <a:r>
              <a:rPr lang="en-US"/>
              <a:t>Click to enter title here</a:t>
            </a:r>
          </a:p>
        </p:txBody>
      </p:sp>
    </p:spTree>
    <p:custDataLst>
      <p:tags r:id="rId1"/>
    </p:custDataLst>
    <p:extLst>
      <p:ext uri="{BB962C8B-B14F-4D97-AF65-F5344CB8AC3E}">
        <p14:creationId xmlns:p14="http://schemas.microsoft.com/office/powerpoint/2010/main" val="29807157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 Column">
    <p:spTree>
      <p:nvGrpSpPr>
        <p:cNvPr id="1" name=""/>
        <p:cNvGrpSpPr/>
        <p:nvPr/>
      </p:nvGrpSpPr>
      <p:grpSpPr>
        <a:xfrm>
          <a:off x="0" y="0"/>
          <a:ext cx="0" cy="0"/>
          <a:chOff x="0" y="0"/>
          <a:chExt cx="0" cy="0"/>
        </a:xfrm>
      </p:grpSpPr>
      <p:sp>
        <p:nvSpPr>
          <p:cNvPr id="14" name="Text Placeholder 96">
            <a:extLst>
              <a:ext uri="{FF2B5EF4-FFF2-40B4-BE49-F238E27FC236}">
                <a16:creationId xmlns:a16="http://schemas.microsoft.com/office/drawing/2014/main" id="{12B9530D-EF7B-47C9-A997-FA875C956E8F}"/>
              </a:ext>
            </a:extLst>
          </p:cNvPr>
          <p:cNvSpPr>
            <a:spLocks noGrp="1"/>
          </p:cNvSpPr>
          <p:nvPr>
            <p:ph type="body" sz="quarter" idx="111" hasCustomPrompt="1"/>
          </p:nvPr>
        </p:nvSpPr>
        <p:spPr>
          <a:xfrm>
            <a:off x="609600" y="6200775"/>
            <a:ext cx="9753593" cy="657225"/>
          </a:xfrm>
        </p:spPr>
        <p:txBody>
          <a:bodyPr lIns="0" bIns="72000" anchor="b" anchorCtr="0">
            <a:noAutofit/>
          </a:bodyPr>
          <a:lstStyle>
            <a:lvl1pPr>
              <a:lnSpc>
                <a:spcPct val="100000"/>
              </a:lnSpc>
              <a:spcAft>
                <a:spcPts val="300"/>
              </a:spcAft>
              <a:buNone/>
              <a:defRPr sz="800"/>
            </a:lvl1pPr>
          </a:lstStyle>
          <a:p>
            <a:pPr lvl="0"/>
            <a:r>
              <a:rPr lang="en-US"/>
              <a:t>Footnotes</a:t>
            </a:r>
          </a:p>
        </p:txBody>
      </p:sp>
      <p:sp>
        <p:nvSpPr>
          <p:cNvPr id="5" name="Date Placeholder 4">
            <a:extLst>
              <a:ext uri="{FF2B5EF4-FFF2-40B4-BE49-F238E27FC236}">
                <a16:creationId xmlns:a16="http://schemas.microsoft.com/office/drawing/2014/main" id="{A6A24A62-EC53-4EC3-A57F-B48D78D6753A}"/>
              </a:ext>
            </a:extLst>
          </p:cNvPr>
          <p:cNvSpPr>
            <a:spLocks noGrp="1"/>
          </p:cNvSpPr>
          <p:nvPr>
            <p:ph type="dt" sz="half" idx="21"/>
          </p:nvPr>
        </p:nvSpPr>
        <p:spPr>
          <a:xfrm>
            <a:off x="10363200" y="6344085"/>
            <a:ext cx="1219199" cy="309145"/>
          </a:xfrm>
          <a:prstGeom prst="rect">
            <a:avLst/>
          </a:prstGeom>
        </p:spPr>
        <p:txBody>
          <a:bodyPr/>
          <a:lstStyle>
            <a:lvl1pPr>
              <a:lnSpc>
                <a:spcPct val="100000"/>
              </a:lnSpc>
              <a:defRPr/>
            </a:lvl1pPr>
          </a:lstStyle>
          <a:p>
            <a:endParaRPr lang="en-GB"/>
          </a:p>
        </p:txBody>
      </p:sp>
      <p:sp>
        <p:nvSpPr>
          <p:cNvPr id="9" name="Slide Number Placeholder 8">
            <a:extLst>
              <a:ext uri="{FF2B5EF4-FFF2-40B4-BE49-F238E27FC236}">
                <a16:creationId xmlns:a16="http://schemas.microsoft.com/office/drawing/2014/main" id="{F69DE8D6-BF8D-46B6-A107-F9199421CE2B}"/>
              </a:ext>
            </a:extLst>
          </p:cNvPr>
          <p:cNvSpPr>
            <a:spLocks noGrp="1"/>
          </p:cNvSpPr>
          <p:nvPr>
            <p:ph type="sldNum" sz="quarter" idx="23"/>
          </p:nvPr>
        </p:nvSpPr>
        <p:spPr>
          <a:xfrm>
            <a:off x="0" y="6344085"/>
            <a:ext cx="487680" cy="309145"/>
          </a:xfrm>
          <a:prstGeom prst="rect">
            <a:avLst/>
          </a:prstGeom>
        </p:spPr>
        <p:txBody>
          <a:bodyPr/>
          <a:lstStyle>
            <a:lvl1pPr>
              <a:lnSpc>
                <a:spcPct val="100000"/>
              </a:lnSpc>
              <a:defRPr/>
            </a:lvl1pPr>
          </a:lstStyle>
          <a:p>
            <a:fld id="{F8E47D07-9D1E-4FE9-B31A-2F5863681021}" type="slidenum">
              <a:rPr lang="en-GB" smtClean="0"/>
              <a:pPr/>
              <a:t>‹#›</a:t>
            </a:fld>
            <a:endParaRPr lang="en-GB"/>
          </a:p>
        </p:txBody>
      </p:sp>
      <p:sp>
        <p:nvSpPr>
          <p:cNvPr id="21" name="Text Placeholder 9">
            <a:extLst>
              <a:ext uri="{FF2B5EF4-FFF2-40B4-BE49-F238E27FC236}">
                <a16:creationId xmlns:a16="http://schemas.microsoft.com/office/drawing/2014/main" id="{1A257A5E-3450-4EAA-9676-01FE18D22AFC}"/>
              </a:ext>
            </a:extLst>
          </p:cNvPr>
          <p:cNvSpPr>
            <a:spLocks noGrp="1"/>
          </p:cNvSpPr>
          <p:nvPr>
            <p:ph type="body" sz="quarter" idx="13" hasCustomPrompt="1"/>
          </p:nvPr>
        </p:nvSpPr>
        <p:spPr>
          <a:xfrm>
            <a:off x="609600" y="1468438"/>
            <a:ext cx="3251198" cy="423863"/>
          </a:xfrm>
        </p:spPr>
        <p:txBody>
          <a:bodyPr lIns="0" anchor="t" anchorCtr="0"/>
          <a:lstStyle>
            <a:lvl1pPr marL="0" indent="0">
              <a:lnSpc>
                <a:spcPct val="100000"/>
              </a:lnSpc>
              <a:spcBef>
                <a:spcPts val="0"/>
              </a:spcBef>
              <a:spcAft>
                <a:spcPts val="0"/>
              </a:spcAft>
              <a:buNone/>
              <a:defRPr b="1">
                <a:solidFill>
                  <a:schemeClr val="accent1"/>
                </a:solidFill>
              </a:defRPr>
            </a:lvl1pPr>
          </a:lstStyle>
          <a:p>
            <a:pPr lvl="0"/>
            <a:r>
              <a:rPr lang="en-US"/>
              <a:t>Click to add heading</a:t>
            </a:r>
          </a:p>
        </p:txBody>
      </p:sp>
      <p:sp>
        <p:nvSpPr>
          <p:cNvPr id="22" name="Content Placeholder 15">
            <a:extLst>
              <a:ext uri="{FF2B5EF4-FFF2-40B4-BE49-F238E27FC236}">
                <a16:creationId xmlns:a16="http://schemas.microsoft.com/office/drawing/2014/main" id="{AC128DA7-A1CD-4D7E-A165-98C855054735}"/>
              </a:ext>
            </a:extLst>
          </p:cNvPr>
          <p:cNvSpPr>
            <a:spLocks noGrp="1"/>
          </p:cNvSpPr>
          <p:nvPr>
            <p:ph sz="quarter" idx="14" hasCustomPrompt="1"/>
          </p:nvPr>
        </p:nvSpPr>
        <p:spPr>
          <a:xfrm>
            <a:off x="609600" y="2044699"/>
            <a:ext cx="3251198" cy="4002087"/>
          </a:xfrm>
        </p:spPr>
        <p:txBody>
          <a:bodyPr lIns="0"/>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add content. When pasting copy from other slides, be sure to use the Paste and Match Formatting shortcut (</a:t>
            </a:r>
            <a:r>
              <a:rPr lang="en-US" err="1"/>
              <a:t>Cmd</a:t>
            </a:r>
            <a:r>
              <a:rPr lang="en-US"/>
              <a:t> + Option + Shift + V).</a:t>
            </a:r>
          </a:p>
          <a:p>
            <a:pPr lvl="1"/>
            <a:r>
              <a:rPr lang="en-US"/>
              <a:t>Second level</a:t>
            </a:r>
          </a:p>
          <a:p>
            <a:pPr lvl="2"/>
            <a:r>
              <a:rPr lang="en-US"/>
              <a:t>Third level</a:t>
            </a:r>
          </a:p>
          <a:p>
            <a:pPr lvl="3"/>
            <a:r>
              <a:rPr lang="en-US"/>
              <a:t>Fourth level</a:t>
            </a:r>
          </a:p>
          <a:p>
            <a:pPr lvl="4"/>
            <a:r>
              <a:rPr lang="en-US"/>
              <a:t>Fifth level</a:t>
            </a:r>
          </a:p>
        </p:txBody>
      </p:sp>
      <p:sp>
        <p:nvSpPr>
          <p:cNvPr id="23" name="Text Placeholder 9">
            <a:extLst>
              <a:ext uri="{FF2B5EF4-FFF2-40B4-BE49-F238E27FC236}">
                <a16:creationId xmlns:a16="http://schemas.microsoft.com/office/drawing/2014/main" id="{6A7B7E24-E7D3-48A2-A374-DF6A8A555D5F}"/>
              </a:ext>
            </a:extLst>
          </p:cNvPr>
          <p:cNvSpPr>
            <a:spLocks noGrp="1"/>
          </p:cNvSpPr>
          <p:nvPr>
            <p:ph type="body" sz="quarter" idx="15" hasCustomPrompt="1"/>
          </p:nvPr>
        </p:nvSpPr>
        <p:spPr>
          <a:xfrm>
            <a:off x="4470401" y="1468438"/>
            <a:ext cx="3251198" cy="423863"/>
          </a:xfrm>
        </p:spPr>
        <p:txBody>
          <a:bodyPr lIns="0" anchor="t" anchorCtr="0"/>
          <a:lstStyle>
            <a:lvl1pPr marL="0" indent="0">
              <a:lnSpc>
                <a:spcPct val="100000"/>
              </a:lnSpc>
              <a:spcBef>
                <a:spcPts val="0"/>
              </a:spcBef>
              <a:spcAft>
                <a:spcPts val="0"/>
              </a:spcAft>
              <a:buNone/>
              <a:defRPr b="1">
                <a:solidFill>
                  <a:schemeClr val="accent1"/>
                </a:solidFill>
              </a:defRPr>
            </a:lvl1pPr>
          </a:lstStyle>
          <a:p>
            <a:pPr lvl="0"/>
            <a:r>
              <a:rPr lang="en-US"/>
              <a:t>Click to add heading</a:t>
            </a:r>
          </a:p>
        </p:txBody>
      </p:sp>
      <p:sp>
        <p:nvSpPr>
          <p:cNvPr id="24" name="Content Placeholder 15">
            <a:extLst>
              <a:ext uri="{FF2B5EF4-FFF2-40B4-BE49-F238E27FC236}">
                <a16:creationId xmlns:a16="http://schemas.microsoft.com/office/drawing/2014/main" id="{4DFF8E89-1B64-4E2A-9B30-3844550AD3DD}"/>
              </a:ext>
            </a:extLst>
          </p:cNvPr>
          <p:cNvSpPr>
            <a:spLocks noGrp="1"/>
          </p:cNvSpPr>
          <p:nvPr>
            <p:ph sz="quarter" idx="16" hasCustomPrompt="1"/>
          </p:nvPr>
        </p:nvSpPr>
        <p:spPr>
          <a:xfrm>
            <a:off x="4470402" y="2044699"/>
            <a:ext cx="3251198" cy="4002087"/>
          </a:xfrm>
        </p:spPr>
        <p:txBody>
          <a:bodyPr lIns="0"/>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add content. When pasting copy from other slides, be sure to use the Paste and Match Formatting shortcut (</a:t>
            </a:r>
            <a:r>
              <a:rPr lang="en-US" err="1"/>
              <a:t>Cmd</a:t>
            </a:r>
            <a:r>
              <a:rPr lang="en-US"/>
              <a:t> + Option + Shift + V).</a:t>
            </a:r>
          </a:p>
          <a:p>
            <a:pPr lvl="1"/>
            <a:r>
              <a:rPr lang="en-US"/>
              <a:t>Second level</a:t>
            </a:r>
          </a:p>
          <a:p>
            <a:pPr lvl="2"/>
            <a:r>
              <a:rPr lang="en-US"/>
              <a:t>Third level</a:t>
            </a:r>
          </a:p>
          <a:p>
            <a:pPr lvl="3"/>
            <a:r>
              <a:rPr lang="en-US"/>
              <a:t>Fourth level</a:t>
            </a:r>
          </a:p>
          <a:p>
            <a:pPr lvl="4"/>
            <a:r>
              <a:rPr lang="en-US"/>
              <a:t>Fifth level</a:t>
            </a:r>
          </a:p>
        </p:txBody>
      </p:sp>
      <p:sp>
        <p:nvSpPr>
          <p:cNvPr id="27" name="Text Placeholder 9">
            <a:extLst>
              <a:ext uri="{FF2B5EF4-FFF2-40B4-BE49-F238E27FC236}">
                <a16:creationId xmlns:a16="http://schemas.microsoft.com/office/drawing/2014/main" id="{6AAFFFBD-15E8-4574-972E-8DDFA341B650}"/>
              </a:ext>
            </a:extLst>
          </p:cNvPr>
          <p:cNvSpPr>
            <a:spLocks noGrp="1"/>
          </p:cNvSpPr>
          <p:nvPr>
            <p:ph type="body" sz="quarter" idx="24" hasCustomPrompt="1"/>
          </p:nvPr>
        </p:nvSpPr>
        <p:spPr>
          <a:xfrm>
            <a:off x="8331202" y="1468438"/>
            <a:ext cx="3251198" cy="423863"/>
          </a:xfrm>
        </p:spPr>
        <p:txBody>
          <a:bodyPr lIns="0" anchor="t" anchorCtr="0"/>
          <a:lstStyle>
            <a:lvl1pPr marL="0" indent="0">
              <a:lnSpc>
                <a:spcPct val="100000"/>
              </a:lnSpc>
              <a:spcBef>
                <a:spcPts val="0"/>
              </a:spcBef>
              <a:spcAft>
                <a:spcPts val="0"/>
              </a:spcAft>
              <a:buNone/>
              <a:defRPr b="1">
                <a:solidFill>
                  <a:schemeClr val="accent1"/>
                </a:solidFill>
              </a:defRPr>
            </a:lvl1pPr>
          </a:lstStyle>
          <a:p>
            <a:pPr lvl="0"/>
            <a:r>
              <a:rPr lang="en-US"/>
              <a:t>Click to add heading</a:t>
            </a:r>
          </a:p>
        </p:txBody>
      </p:sp>
      <p:sp>
        <p:nvSpPr>
          <p:cNvPr id="28" name="Content Placeholder 15">
            <a:extLst>
              <a:ext uri="{FF2B5EF4-FFF2-40B4-BE49-F238E27FC236}">
                <a16:creationId xmlns:a16="http://schemas.microsoft.com/office/drawing/2014/main" id="{CF570F45-2E05-4895-9F02-11DAFD1730B1}"/>
              </a:ext>
            </a:extLst>
          </p:cNvPr>
          <p:cNvSpPr>
            <a:spLocks noGrp="1"/>
          </p:cNvSpPr>
          <p:nvPr>
            <p:ph sz="quarter" idx="25" hasCustomPrompt="1"/>
          </p:nvPr>
        </p:nvSpPr>
        <p:spPr>
          <a:xfrm>
            <a:off x="8331202" y="2044699"/>
            <a:ext cx="3251198" cy="4002087"/>
          </a:xfrm>
        </p:spPr>
        <p:txBody>
          <a:bodyPr lIns="0"/>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add content. When pasting copy from other slides, be sure to use the Paste and Match Formatting shortcut (</a:t>
            </a:r>
            <a:r>
              <a:rPr lang="en-US" err="1"/>
              <a:t>Cmd</a:t>
            </a:r>
            <a:r>
              <a:rPr lang="en-US"/>
              <a:t> + Option + Shift + V).</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31A49FA7-EA74-8C49-4922-2D151594411E}"/>
              </a:ext>
            </a:extLst>
          </p:cNvPr>
          <p:cNvCxnSpPr>
            <a:cxnSpLocks/>
          </p:cNvCxnSpPr>
          <p:nvPr userDrawn="1"/>
        </p:nvCxnSpPr>
        <p:spPr>
          <a:xfrm>
            <a:off x="4165600" y="1468438"/>
            <a:ext cx="0" cy="45783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E6870A84-6DA0-6CB3-B12D-3755839BA1FD}"/>
              </a:ext>
            </a:extLst>
          </p:cNvPr>
          <p:cNvCxnSpPr>
            <a:cxnSpLocks/>
          </p:cNvCxnSpPr>
          <p:nvPr userDrawn="1"/>
        </p:nvCxnSpPr>
        <p:spPr>
          <a:xfrm>
            <a:off x="8026401" y="1468438"/>
            <a:ext cx="0" cy="45783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itle 7">
            <a:extLst>
              <a:ext uri="{FF2B5EF4-FFF2-40B4-BE49-F238E27FC236}">
                <a16:creationId xmlns:a16="http://schemas.microsoft.com/office/drawing/2014/main" id="{1883DC25-A305-1276-59B3-C41F9BD3D1A7}"/>
              </a:ext>
            </a:extLst>
          </p:cNvPr>
          <p:cNvSpPr>
            <a:spLocks noGrp="1"/>
          </p:cNvSpPr>
          <p:nvPr>
            <p:ph type="title" hasCustomPrompt="1"/>
          </p:nvPr>
        </p:nvSpPr>
        <p:spPr>
          <a:xfrm>
            <a:off x="609600" y="401638"/>
            <a:ext cx="10972800" cy="914400"/>
          </a:xfrm>
        </p:spPr>
        <p:txBody>
          <a:bodyPr/>
          <a:lstStyle/>
          <a:p>
            <a:r>
              <a:rPr lang="en-US"/>
              <a:t>Click to enter title here</a:t>
            </a:r>
          </a:p>
        </p:txBody>
      </p:sp>
    </p:spTree>
    <p:custDataLst>
      <p:tags r:id="rId1"/>
    </p:custDataLst>
    <p:extLst>
      <p:ext uri="{BB962C8B-B14F-4D97-AF65-F5344CB8AC3E}">
        <p14:creationId xmlns:p14="http://schemas.microsoft.com/office/powerpoint/2010/main" val="833745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 Column">
    <p:spTree>
      <p:nvGrpSpPr>
        <p:cNvPr id="1" name=""/>
        <p:cNvGrpSpPr/>
        <p:nvPr/>
      </p:nvGrpSpPr>
      <p:grpSpPr>
        <a:xfrm>
          <a:off x="0" y="0"/>
          <a:ext cx="0" cy="0"/>
          <a:chOff x="0" y="0"/>
          <a:chExt cx="0" cy="0"/>
        </a:xfrm>
      </p:grpSpPr>
      <p:sp>
        <p:nvSpPr>
          <p:cNvPr id="18" name="Text Placeholder 96">
            <a:extLst>
              <a:ext uri="{FF2B5EF4-FFF2-40B4-BE49-F238E27FC236}">
                <a16:creationId xmlns:a16="http://schemas.microsoft.com/office/drawing/2014/main" id="{D3E73C55-1C0C-4880-A0D4-FC480D06253C}"/>
              </a:ext>
            </a:extLst>
          </p:cNvPr>
          <p:cNvSpPr>
            <a:spLocks noGrp="1"/>
          </p:cNvSpPr>
          <p:nvPr>
            <p:ph type="body" sz="quarter" idx="111" hasCustomPrompt="1"/>
          </p:nvPr>
        </p:nvSpPr>
        <p:spPr>
          <a:xfrm>
            <a:off x="609600" y="6200775"/>
            <a:ext cx="9753600" cy="657225"/>
          </a:xfrm>
        </p:spPr>
        <p:txBody>
          <a:bodyPr lIns="0" bIns="72000" anchor="b" anchorCtr="0">
            <a:noAutofit/>
          </a:bodyPr>
          <a:lstStyle>
            <a:lvl1pPr>
              <a:lnSpc>
                <a:spcPct val="100000"/>
              </a:lnSpc>
              <a:spcAft>
                <a:spcPts val="300"/>
              </a:spcAft>
              <a:buNone/>
              <a:defRPr sz="800"/>
            </a:lvl1pPr>
          </a:lstStyle>
          <a:p>
            <a:pPr lvl="0"/>
            <a:r>
              <a:rPr lang="en-US"/>
              <a:t>Footnotes</a:t>
            </a:r>
          </a:p>
        </p:txBody>
      </p:sp>
      <p:sp>
        <p:nvSpPr>
          <p:cNvPr id="5" name="Date Placeholder 4">
            <a:extLst>
              <a:ext uri="{FF2B5EF4-FFF2-40B4-BE49-F238E27FC236}">
                <a16:creationId xmlns:a16="http://schemas.microsoft.com/office/drawing/2014/main" id="{A6A24A62-EC53-4EC3-A57F-B48D78D6753A}"/>
              </a:ext>
            </a:extLst>
          </p:cNvPr>
          <p:cNvSpPr>
            <a:spLocks noGrp="1"/>
          </p:cNvSpPr>
          <p:nvPr>
            <p:ph type="dt" sz="half" idx="21"/>
          </p:nvPr>
        </p:nvSpPr>
        <p:spPr>
          <a:xfrm>
            <a:off x="10363200" y="6344085"/>
            <a:ext cx="1219199" cy="309145"/>
          </a:xfrm>
          <a:prstGeom prst="rect">
            <a:avLst/>
          </a:prstGeom>
        </p:spPr>
        <p:txBody>
          <a:bodyPr/>
          <a:lstStyle>
            <a:lvl1pPr>
              <a:lnSpc>
                <a:spcPct val="100000"/>
              </a:lnSpc>
              <a:defRPr/>
            </a:lvl1pPr>
          </a:lstStyle>
          <a:p>
            <a:endParaRPr lang="en-GB"/>
          </a:p>
        </p:txBody>
      </p:sp>
      <p:sp>
        <p:nvSpPr>
          <p:cNvPr id="12" name="Text Placeholder 11">
            <a:extLst>
              <a:ext uri="{FF2B5EF4-FFF2-40B4-BE49-F238E27FC236}">
                <a16:creationId xmlns:a16="http://schemas.microsoft.com/office/drawing/2014/main" id="{6F9CD076-13C6-4629-A44D-60CE2274E081}"/>
              </a:ext>
            </a:extLst>
          </p:cNvPr>
          <p:cNvSpPr>
            <a:spLocks noGrp="1"/>
          </p:cNvSpPr>
          <p:nvPr>
            <p:ph type="body" sz="quarter" idx="16" hasCustomPrompt="1"/>
          </p:nvPr>
        </p:nvSpPr>
        <p:spPr>
          <a:xfrm>
            <a:off x="609600" y="1468003"/>
            <a:ext cx="2514595" cy="424732"/>
          </a:xfrm>
          <a:prstGeom prst="rect">
            <a:avLst/>
          </a:prstGeom>
        </p:spPr>
        <p:txBody>
          <a:bodyPr wrap="square" lIns="0" tIns="0" anchor="t" anchorCtr="0">
            <a:noAutofit/>
          </a:bodyPr>
          <a:lstStyle>
            <a:lvl1pPr marL="0" indent="0">
              <a:lnSpc>
                <a:spcPct val="100000"/>
              </a:lnSpc>
              <a:spcBef>
                <a:spcPts val="0"/>
              </a:spcBef>
              <a:spcAft>
                <a:spcPts val="0"/>
              </a:spcAft>
              <a:buNone/>
              <a:defRPr b="1">
                <a:solidFill>
                  <a:schemeClr val="accent1"/>
                </a:solidFill>
              </a:defRPr>
            </a:lvl1pPr>
            <a:lvl2pPr marL="0" indent="0">
              <a:buNone/>
              <a:defRPr/>
            </a:lvl2pPr>
          </a:lstStyle>
          <a:p>
            <a:pPr lvl="0"/>
            <a:r>
              <a:rPr lang="en-US"/>
              <a:t>Add heading</a:t>
            </a:r>
          </a:p>
        </p:txBody>
      </p:sp>
      <p:sp>
        <p:nvSpPr>
          <p:cNvPr id="15" name="Content Placeholder 3">
            <a:extLst>
              <a:ext uri="{FF2B5EF4-FFF2-40B4-BE49-F238E27FC236}">
                <a16:creationId xmlns:a16="http://schemas.microsoft.com/office/drawing/2014/main" id="{56C5F394-5808-40FF-B6FD-65F716906911}"/>
              </a:ext>
            </a:extLst>
          </p:cNvPr>
          <p:cNvSpPr>
            <a:spLocks noGrp="1"/>
          </p:cNvSpPr>
          <p:nvPr>
            <p:ph sz="quarter" idx="20" hasCustomPrompt="1"/>
          </p:nvPr>
        </p:nvSpPr>
        <p:spPr>
          <a:xfrm>
            <a:off x="609600" y="2044699"/>
            <a:ext cx="2514595" cy="4002087"/>
          </a:xfrm>
          <a:prstGeom prst="rect">
            <a:avLst/>
          </a:prstGeom>
        </p:spPr>
        <p:txBody>
          <a:bodyPr wrap="square" lIns="0">
            <a:noAutofit/>
          </a:bodyPr>
          <a:lstStyle>
            <a:lvl1pPr>
              <a:lnSpc>
                <a:spcPct val="100000"/>
              </a:lnSpc>
              <a:defRPr/>
            </a:lvl1pPr>
            <a:lvl2pPr marL="460800" indent="-230400">
              <a:lnSpc>
                <a:spcPct val="100000"/>
              </a:lnSpc>
              <a:defRPr lang="en-US" sz="2400" kern="1200" dirty="0">
                <a:solidFill>
                  <a:schemeClr val="tx1"/>
                </a:solidFill>
                <a:latin typeface="+mn-lt"/>
                <a:ea typeface="+mn-ea"/>
                <a:cs typeface="+mn-cs"/>
              </a:defRPr>
            </a:lvl2pPr>
            <a:lvl3pPr marL="691200" indent="-230400">
              <a:lnSpc>
                <a:spcPct val="100000"/>
              </a:lnSpc>
              <a:defRPr lang="en-US" sz="2000" kern="1200" dirty="0">
                <a:solidFill>
                  <a:schemeClr val="tx1"/>
                </a:solidFill>
                <a:latin typeface="+mn-lt"/>
                <a:ea typeface="+mn-ea"/>
                <a:cs typeface="+mn-cs"/>
              </a:defRPr>
            </a:lvl3pPr>
            <a:lvl4pPr marL="921600" indent="-230400">
              <a:lnSpc>
                <a:spcPct val="100000"/>
              </a:lnSpc>
              <a:defRPr lang="en-US" sz="2000" kern="1200" dirty="0">
                <a:solidFill>
                  <a:schemeClr val="tx1"/>
                </a:solidFill>
                <a:latin typeface="+mn-lt"/>
                <a:ea typeface="+mn-ea"/>
                <a:cs typeface="+mn-cs"/>
              </a:defRPr>
            </a:lvl4pPr>
            <a:lvl5pPr>
              <a:lnSpc>
                <a:spcPct val="100000"/>
              </a:lnSpc>
              <a:defRPr/>
            </a:lvl5pPr>
          </a:lstStyle>
          <a:p>
            <a:pPr lvl="0"/>
            <a:r>
              <a:rPr lang="en-GB"/>
              <a:t>Click to add content. </a:t>
            </a:r>
          </a:p>
          <a:p>
            <a:pPr lvl="1"/>
            <a:r>
              <a:rPr lang="en-GB"/>
              <a:t>Second level</a:t>
            </a:r>
          </a:p>
          <a:p>
            <a:pPr lvl="2"/>
            <a:r>
              <a:rPr lang="en-GB"/>
              <a:t>Third level</a:t>
            </a:r>
          </a:p>
          <a:p>
            <a:pPr lvl="3"/>
            <a:r>
              <a:rPr lang="en-GB"/>
              <a:t>Fourth level</a:t>
            </a:r>
          </a:p>
          <a:p>
            <a:pPr lvl="4"/>
            <a:r>
              <a:rPr lang="en-GB"/>
              <a:t>Fifth level</a:t>
            </a:r>
          </a:p>
        </p:txBody>
      </p:sp>
      <p:sp>
        <p:nvSpPr>
          <p:cNvPr id="9" name="Slide Number Placeholder 8">
            <a:extLst>
              <a:ext uri="{FF2B5EF4-FFF2-40B4-BE49-F238E27FC236}">
                <a16:creationId xmlns:a16="http://schemas.microsoft.com/office/drawing/2014/main" id="{F69DE8D6-BF8D-46B6-A107-F9199421CE2B}"/>
              </a:ext>
            </a:extLst>
          </p:cNvPr>
          <p:cNvSpPr>
            <a:spLocks noGrp="1"/>
          </p:cNvSpPr>
          <p:nvPr>
            <p:ph type="sldNum" sz="quarter" idx="23"/>
          </p:nvPr>
        </p:nvSpPr>
        <p:spPr>
          <a:xfrm>
            <a:off x="0" y="6344085"/>
            <a:ext cx="487680" cy="309145"/>
          </a:xfrm>
          <a:prstGeom prst="rect">
            <a:avLst/>
          </a:prstGeom>
        </p:spPr>
        <p:txBody>
          <a:bodyPr/>
          <a:lstStyle>
            <a:lvl1pPr>
              <a:lnSpc>
                <a:spcPct val="100000"/>
              </a:lnSpc>
              <a:defRPr/>
            </a:lvl1pPr>
          </a:lstStyle>
          <a:p>
            <a:fld id="{F8E47D07-9D1E-4FE9-B31A-2F5863681021}" type="slidenum">
              <a:rPr lang="en-GB" smtClean="0"/>
              <a:pPr/>
              <a:t>‹#›</a:t>
            </a:fld>
            <a:endParaRPr lang="en-GB"/>
          </a:p>
        </p:txBody>
      </p:sp>
      <p:sp>
        <p:nvSpPr>
          <p:cNvPr id="20" name="Text Placeholder 11">
            <a:extLst>
              <a:ext uri="{FF2B5EF4-FFF2-40B4-BE49-F238E27FC236}">
                <a16:creationId xmlns:a16="http://schemas.microsoft.com/office/drawing/2014/main" id="{A1E51E90-FD4F-4EA7-9FD6-A88EC3FEEDDC}"/>
              </a:ext>
            </a:extLst>
          </p:cNvPr>
          <p:cNvSpPr>
            <a:spLocks noGrp="1"/>
          </p:cNvSpPr>
          <p:nvPr>
            <p:ph type="body" sz="quarter" idx="24" hasCustomPrompt="1"/>
          </p:nvPr>
        </p:nvSpPr>
        <p:spPr>
          <a:xfrm>
            <a:off x="3429002" y="1468003"/>
            <a:ext cx="2514595" cy="424732"/>
          </a:xfrm>
          <a:prstGeom prst="rect">
            <a:avLst/>
          </a:prstGeom>
        </p:spPr>
        <p:txBody>
          <a:bodyPr wrap="square" lIns="0" tIns="0" anchor="t" anchorCtr="0">
            <a:noAutofit/>
          </a:bodyPr>
          <a:lstStyle>
            <a:lvl1pPr marL="0" indent="0">
              <a:lnSpc>
                <a:spcPct val="100000"/>
              </a:lnSpc>
              <a:spcBef>
                <a:spcPts val="0"/>
              </a:spcBef>
              <a:spcAft>
                <a:spcPts val="0"/>
              </a:spcAft>
              <a:buNone/>
              <a:defRPr b="1">
                <a:solidFill>
                  <a:schemeClr val="accent1"/>
                </a:solidFill>
              </a:defRPr>
            </a:lvl1pPr>
            <a:lvl2pPr marL="0" indent="0">
              <a:buNone/>
              <a:defRPr/>
            </a:lvl2pPr>
          </a:lstStyle>
          <a:p>
            <a:pPr lvl="0"/>
            <a:r>
              <a:rPr lang="en-US"/>
              <a:t>Add heading</a:t>
            </a:r>
          </a:p>
        </p:txBody>
      </p:sp>
      <p:sp>
        <p:nvSpPr>
          <p:cNvPr id="21" name="Content Placeholder 3">
            <a:extLst>
              <a:ext uri="{FF2B5EF4-FFF2-40B4-BE49-F238E27FC236}">
                <a16:creationId xmlns:a16="http://schemas.microsoft.com/office/drawing/2014/main" id="{10106C56-60ED-41EC-BD2A-FDB9B53E1C18}"/>
              </a:ext>
            </a:extLst>
          </p:cNvPr>
          <p:cNvSpPr>
            <a:spLocks noGrp="1"/>
          </p:cNvSpPr>
          <p:nvPr>
            <p:ph sz="quarter" idx="25" hasCustomPrompt="1"/>
          </p:nvPr>
        </p:nvSpPr>
        <p:spPr>
          <a:xfrm>
            <a:off x="3429001" y="2044699"/>
            <a:ext cx="2514595" cy="4002087"/>
          </a:xfrm>
          <a:prstGeom prst="rect">
            <a:avLst/>
          </a:prstGeom>
        </p:spPr>
        <p:txBody>
          <a:bodyPr wrap="square" lIns="0">
            <a:noAutofit/>
          </a:bodyPr>
          <a:lstStyle>
            <a:lvl1pPr>
              <a:lnSpc>
                <a:spcPct val="100000"/>
              </a:lnSpc>
              <a:defRPr/>
            </a:lvl1pPr>
            <a:lvl2pPr marL="460800" indent="-230400">
              <a:lnSpc>
                <a:spcPct val="100000"/>
              </a:lnSpc>
              <a:defRPr lang="en-US" sz="2400" kern="1200" dirty="0">
                <a:solidFill>
                  <a:schemeClr val="tx1"/>
                </a:solidFill>
                <a:latin typeface="+mn-lt"/>
                <a:ea typeface="+mn-ea"/>
                <a:cs typeface="+mn-cs"/>
              </a:defRPr>
            </a:lvl2pPr>
            <a:lvl3pPr marL="691200" indent="-230400">
              <a:lnSpc>
                <a:spcPct val="100000"/>
              </a:lnSpc>
              <a:defRPr lang="en-US" sz="2000" kern="1200" dirty="0">
                <a:solidFill>
                  <a:schemeClr val="tx1"/>
                </a:solidFill>
                <a:latin typeface="+mn-lt"/>
                <a:ea typeface="+mn-ea"/>
                <a:cs typeface="+mn-cs"/>
              </a:defRPr>
            </a:lvl3pPr>
            <a:lvl4pPr marL="921600" indent="-230400">
              <a:lnSpc>
                <a:spcPct val="100000"/>
              </a:lnSpc>
              <a:defRPr lang="en-US" sz="2000" kern="1200" dirty="0">
                <a:solidFill>
                  <a:schemeClr val="tx1"/>
                </a:solidFill>
                <a:latin typeface="+mn-lt"/>
                <a:ea typeface="+mn-ea"/>
                <a:cs typeface="+mn-cs"/>
              </a:defRPr>
            </a:lvl4pPr>
            <a:lvl5pPr>
              <a:lnSpc>
                <a:spcPct val="100000"/>
              </a:lnSpc>
              <a:defRPr/>
            </a:lvl5pPr>
          </a:lstStyle>
          <a:p>
            <a:pPr lvl="0"/>
            <a:r>
              <a:rPr lang="en-GB"/>
              <a:t>Click to add content. </a:t>
            </a:r>
          </a:p>
          <a:p>
            <a:pPr lvl="1"/>
            <a:r>
              <a:rPr lang="en-GB"/>
              <a:t>Second level</a:t>
            </a:r>
          </a:p>
          <a:p>
            <a:pPr lvl="2"/>
            <a:r>
              <a:rPr lang="en-GB"/>
              <a:t>Third level</a:t>
            </a:r>
          </a:p>
          <a:p>
            <a:pPr lvl="3"/>
            <a:r>
              <a:rPr lang="en-GB"/>
              <a:t>Fourth level</a:t>
            </a:r>
          </a:p>
          <a:p>
            <a:pPr lvl="4"/>
            <a:r>
              <a:rPr lang="en-GB"/>
              <a:t>Fifth level</a:t>
            </a:r>
          </a:p>
        </p:txBody>
      </p:sp>
      <p:sp>
        <p:nvSpPr>
          <p:cNvPr id="22" name="Text Placeholder 11">
            <a:extLst>
              <a:ext uri="{FF2B5EF4-FFF2-40B4-BE49-F238E27FC236}">
                <a16:creationId xmlns:a16="http://schemas.microsoft.com/office/drawing/2014/main" id="{217A7646-8B12-4AE5-9EDC-1F06A8CF8C4F}"/>
              </a:ext>
            </a:extLst>
          </p:cNvPr>
          <p:cNvSpPr>
            <a:spLocks noGrp="1"/>
          </p:cNvSpPr>
          <p:nvPr>
            <p:ph type="body" sz="quarter" idx="26" hasCustomPrompt="1"/>
          </p:nvPr>
        </p:nvSpPr>
        <p:spPr>
          <a:xfrm>
            <a:off x="6248404" y="1468003"/>
            <a:ext cx="2514595" cy="424732"/>
          </a:xfrm>
          <a:prstGeom prst="rect">
            <a:avLst/>
          </a:prstGeom>
        </p:spPr>
        <p:txBody>
          <a:bodyPr wrap="square" lIns="0" tIns="0" anchor="t" anchorCtr="0">
            <a:noAutofit/>
          </a:bodyPr>
          <a:lstStyle>
            <a:lvl1pPr marL="0" indent="0">
              <a:lnSpc>
                <a:spcPct val="100000"/>
              </a:lnSpc>
              <a:spcBef>
                <a:spcPts val="0"/>
              </a:spcBef>
              <a:spcAft>
                <a:spcPts val="0"/>
              </a:spcAft>
              <a:buNone/>
              <a:defRPr b="1">
                <a:solidFill>
                  <a:schemeClr val="accent1"/>
                </a:solidFill>
              </a:defRPr>
            </a:lvl1pPr>
            <a:lvl2pPr marL="0" indent="0">
              <a:buNone/>
              <a:defRPr/>
            </a:lvl2pPr>
          </a:lstStyle>
          <a:p>
            <a:pPr lvl="0"/>
            <a:r>
              <a:rPr lang="en-US"/>
              <a:t>Add heading</a:t>
            </a:r>
          </a:p>
        </p:txBody>
      </p:sp>
      <p:sp>
        <p:nvSpPr>
          <p:cNvPr id="23" name="Content Placeholder 3">
            <a:extLst>
              <a:ext uri="{FF2B5EF4-FFF2-40B4-BE49-F238E27FC236}">
                <a16:creationId xmlns:a16="http://schemas.microsoft.com/office/drawing/2014/main" id="{33B9981B-E175-45D6-A51D-F0A0368267CF}"/>
              </a:ext>
            </a:extLst>
          </p:cNvPr>
          <p:cNvSpPr>
            <a:spLocks noGrp="1"/>
          </p:cNvSpPr>
          <p:nvPr>
            <p:ph sz="quarter" idx="27" hasCustomPrompt="1"/>
          </p:nvPr>
        </p:nvSpPr>
        <p:spPr>
          <a:xfrm>
            <a:off x="6248402" y="2044699"/>
            <a:ext cx="2514595" cy="4002087"/>
          </a:xfrm>
          <a:prstGeom prst="rect">
            <a:avLst/>
          </a:prstGeom>
        </p:spPr>
        <p:txBody>
          <a:bodyPr wrap="square" lIns="0">
            <a:noAutofit/>
          </a:bodyPr>
          <a:lstStyle>
            <a:lvl1pPr>
              <a:lnSpc>
                <a:spcPct val="100000"/>
              </a:lnSpc>
              <a:defRPr/>
            </a:lvl1pPr>
            <a:lvl2pPr marL="460800" indent="-230400">
              <a:lnSpc>
                <a:spcPct val="100000"/>
              </a:lnSpc>
              <a:defRPr lang="en-US" sz="2400" kern="1200" dirty="0">
                <a:solidFill>
                  <a:schemeClr val="tx1"/>
                </a:solidFill>
                <a:latin typeface="+mn-lt"/>
                <a:ea typeface="+mn-ea"/>
                <a:cs typeface="+mn-cs"/>
              </a:defRPr>
            </a:lvl2pPr>
            <a:lvl3pPr marL="691200" indent="-230400">
              <a:lnSpc>
                <a:spcPct val="100000"/>
              </a:lnSpc>
              <a:defRPr lang="en-US" sz="2000" kern="1200" dirty="0">
                <a:solidFill>
                  <a:schemeClr val="tx1"/>
                </a:solidFill>
                <a:latin typeface="+mn-lt"/>
                <a:ea typeface="+mn-ea"/>
                <a:cs typeface="+mn-cs"/>
              </a:defRPr>
            </a:lvl3pPr>
            <a:lvl4pPr marL="921600" indent="-230400">
              <a:lnSpc>
                <a:spcPct val="100000"/>
              </a:lnSpc>
              <a:defRPr lang="en-US" sz="2000" kern="1200" dirty="0">
                <a:solidFill>
                  <a:schemeClr val="tx1"/>
                </a:solidFill>
                <a:latin typeface="+mn-lt"/>
                <a:ea typeface="+mn-ea"/>
                <a:cs typeface="+mn-cs"/>
              </a:defRPr>
            </a:lvl4pPr>
            <a:lvl5pPr>
              <a:lnSpc>
                <a:spcPct val="100000"/>
              </a:lnSpc>
              <a:defRPr/>
            </a:lvl5pPr>
          </a:lstStyle>
          <a:p>
            <a:pPr lvl="0"/>
            <a:r>
              <a:rPr lang="en-GB"/>
              <a:t>Click to add content. </a:t>
            </a:r>
          </a:p>
          <a:p>
            <a:pPr lvl="1"/>
            <a:r>
              <a:rPr lang="en-GB"/>
              <a:t>Second level</a:t>
            </a:r>
          </a:p>
          <a:p>
            <a:pPr lvl="2"/>
            <a:r>
              <a:rPr lang="en-GB"/>
              <a:t>Third level</a:t>
            </a:r>
          </a:p>
          <a:p>
            <a:pPr lvl="3"/>
            <a:r>
              <a:rPr lang="en-GB"/>
              <a:t>Fourth level</a:t>
            </a:r>
          </a:p>
          <a:p>
            <a:pPr lvl="4"/>
            <a:r>
              <a:rPr lang="en-GB"/>
              <a:t>Fifth level</a:t>
            </a:r>
          </a:p>
        </p:txBody>
      </p:sp>
      <p:sp>
        <p:nvSpPr>
          <p:cNvPr id="24" name="Text Placeholder 11">
            <a:extLst>
              <a:ext uri="{FF2B5EF4-FFF2-40B4-BE49-F238E27FC236}">
                <a16:creationId xmlns:a16="http://schemas.microsoft.com/office/drawing/2014/main" id="{B83A3A7A-40FD-44D2-97D9-301EB15E7630}"/>
              </a:ext>
            </a:extLst>
          </p:cNvPr>
          <p:cNvSpPr>
            <a:spLocks noGrp="1"/>
          </p:cNvSpPr>
          <p:nvPr>
            <p:ph type="body" sz="quarter" idx="28" hasCustomPrompt="1"/>
          </p:nvPr>
        </p:nvSpPr>
        <p:spPr>
          <a:xfrm>
            <a:off x="9067805" y="1468003"/>
            <a:ext cx="2514595" cy="424732"/>
          </a:xfrm>
          <a:prstGeom prst="rect">
            <a:avLst/>
          </a:prstGeom>
        </p:spPr>
        <p:txBody>
          <a:bodyPr wrap="square" lIns="0" tIns="0" anchor="t" anchorCtr="0">
            <a:noAutofit/>
          </a:bodyPr>
          <a:lstStyle>
            <a:lvl1pPr marL="0" indent="0">
              <a:lnSpc>
                <a:spcPct val="100000"/>
              </a:lnSpc>
              <a:spcBef>
                <a:spcPts val="0"/>
              </a:spcBef>
              <a:spcAft>
                <a:spcPts val="0"/>
              </a:spcAft>
              <a:buNone/>
              <a:defRPr b="1">
                <a:solidFill>
                  <a:schemeClr val="accent1"/>
                </a:solidFill>
              </a:defRPr>
            </a:lvl1pPr>
            <a:lvl2pPr marL="0" indent="0">
              <a:buNone/>
              <a:defRPr/>
            </a:lvl2pPr>
          </a:lstStyle>
          <a:p>
            <a:pPr lvl="0"/>
            <a:r>
              <a:rPr lang="en-US"/>
              <a:t>Add heading</a:t>
            </a:r>
          </a:p>
        </p:txBody>
      </p:sp>
      <p:sp>
        <p:nvSpPr>
          <p:cNvPr id="25" name="Content Placeholder 3">
            <a:extLst>
              <a:ext uri="{FF2B5EF4-FFF2-40B4-BE49-F238E27FC236}">
                <a16:creationId xmlns:a16="http://schemas.microsoft.com/office/drawing/2014/main" id="{1AD7E49F-D41B-42DC-925D-998AFB2BB412}"/>
              </a:ext>
            </a:extLst>
          </p:cNvPr>
          <p:cNvSpPr>
            <a:spLocks noGrp="1"/>
          </p:cNvSpPr>
          <p:nvPr>
            <p:ph sz="quarter" idx="29" hasCustomPrompt="1"/>
          </p:nvPr>
        </p:nvSpPr>
        <p:spPr>
          <a:xfrm>
            <a:off x="9067805" y="2044699"/>
            <a:ext cx="2514595" cy="4002087"/>
          </a:xfrm>
          <a:prstGeom prst="rect">
            <a:avLst/>
          </a:prstGeom>
        </p:spPr>
        <p:txBody>
          <a:bodyPr wrap="square" lIns="0">
            <a:noAutofit/>
          </a:bodyPr>
          <a:lstStyle>
            <a:lvl1pPr>
              <a:lnSpc>
                <a:spcPct val="100000"/>
              </a:lnSpc>
              <a:defRPr/>
            </a:lvl1pPr>
            <a:lvl2pPr marL="460800" indent="-230400">
              <a:lnSpc>
                <a:spcPct val="100000"/>
              </a:lnSpc>
              <a:defRPr lang="en-US" sz="2400" kern="1200" dirty="0">
                <a:solidFill>
                  <a:schemeClr val="tx1"/>
                </a:solidFill>
                <a:latin typeface="+mn-lt"/>
                <a:ea typeface="+mn-ea"/>
                <a:cs typeface="+mn-cs"/>
              </a:defRPr>
            </a:lvl2pPr>
            <a:lvl3pPr marL="691200" indent="-230400">
              <a:lnSpc>
                <a:spcPct val="100000"/>
              </a:lnSpc>
              <a:defRPr lang="en-US" sz="2000" kern="1200" dirty="0">
                <a:solidFill>
                  <a:schemeClr val="tx1"/>
                </a:solidFill>
                <a:latin typeface="+mn-lt"/>
                <a:ea typeface="+mn-ea"/>
                <a:cs typeface="+mn-cs"/>
              </a:defRPr>
            </a:lvl3pPr>
            <a:lvl4pPr marL="921600" indent="-230400">
              <a:lnSpc>
                <a:spcPct val="100000"/>
              </a:lnSpc>
              <a:defRPr lang="en-US" sz="2000" kern="1200" dirty="0">
                <a:solidFill>
                  <a:schemeClr val="tx1"/>
                </a:solidFill>
                <a:latin typeface="+mn-lt"/>
                <a:ea typeface="+mn-ea"/>
                <a:cs typeface="+mn-cs"/>
              </a:defRPr>
            </a:lvl4pPr>
            <a:lvl5pPr>
              <a:lnSpc>
                <a:spcPct val="100000"/>
              </a:lnSpc>
              <a:defRPr/>
            </a:lvl5pPr>
          </a:lstStyle>
          <a:p>
            <a:pPr lvl="0"/>
            <a:r>
              <a:rPr lang="en-GB"/>
              <a:t>Click to add content.</a:t>
            </a:r>
          </a:p>
          <a:p>
            <a:pPr lvl="1"/>
            <a:r>
              <a:rPr lang="en-GB"/>
              <a:t>Second level</a:t>
            </a:r>
          </a:p>
          <a:p>
            <a:pPr lvl="2"/>
            <a:r>
              <a:rPr lang="en-GB"/>
              <a:t>Third level</a:t>
            </a:r>
          </a:p>
          <a:p>
            <a:pPr lvl="3"/>
            <a:r>
              <a:rPr lang="en-GB"/>
              <a:t>Fourth level</a:t>
            </a:r>
          </a:p>
          <a:p>
            <a:pPr lvl="4"/>
            <a:r>
              <a:rPr lang="en-GB"/>
              <a:t>Fifth level</a:t>
            </a:r>
          </a:p>
        </p:txBody>
      </p:sp>
      <p:cxnSp>
        <p:nvCxnSpPr>
          <p:cNvPr id="6" name="Straight Connector 5">
            <a:extLst>
              <a:ext uri="{FF2B5EF4-FFF2-40B4-BE49-F238E27FC236}">
                <a16:creationId xmlns:a16="http://schemas.microsoft.com/office/drawing/2014/main" id="{68837AC6-F22C-2C57-04C1-6C8A31933164}"/>
              </a:ext>
            </a:extLst>
          </p:cNvPr>
          <p:cNvCxnSpPr>
            <a:cxnSpLocks/>
          </p:cNvCxnSpPr>
          <p:nvPr userDrawn="1"/>
        </p:nvCxnSpPr>
        <p:spPr>
          <a:xfrm>
            <a:off x="3276598" y="1468438"/>
            <a:ext cx="0" cy="45783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0111F7-3968-1080-FC95-15A217523030}"/>
              </a:ext>
            </a:extLst>
          </p:cNvPr>
          <p:cNvCxnSpPr>
            <a:cxnSpLocks/>
          </p:cNvCxnSpPr>
          <p:nvPr userDrawn="1"/>
        </p:nvCxnSpPr>
        <p:spPr>
          <a:xfrm>
            <a:off x="6095999" y="1468438"/>
            <a:ext cx="0" cy="45783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3BF38660-D6CE-77CB-B812-54D74B5C4D75}"/>
              </a:ext>
            </a:extLst>
          </p:cNvPr>
          <p:cNvCxnSpPr>
            <a:cxnSpLocks/>
          </p:cNvCxnSpPr>
          <p:nvPr userDrawn="1"/>
        </p:nvCxnSpPr>
        <p:spPr>
          <a:xfrm>
            <a:off x="8915400" y="1468438"/>
            <a:ext cx="0" cy="45783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itle 13">
            <a:extLst>
              <a:ext uri="{FF2B5EF4-FFF2-40B4-BE49-F238E27FC236}">
                <a16:creationId xmlns:a16="http://schemas.microsoft.com/office/drawing/2014/main" id="{96811E1B-4DFB-8C77-61C4-6722F309D56A}"/>
              </a:ext>
            </a:extLst>
          </p:cNvPr>
          <p:cNvSpPr>
            <a:spLocks noGrp="1"/>
          </p:cNvSpPr>
          <p:nvPr>
            <p:ph type="title" hasCustomPrompt="1"/>
          </p:nvPr>
        </p:nvSpPr>
        <p:spPr>
          <a:xfrm>
            <a:off x="609600" y="401638"/>
            <a:ext cx="10972800" cy="914400"/>
          </a:xfrm>
        </p:spPr>
        <p:txBody>
          <a:bodyPr/>
          <a:lstStyle/>
          <a:p>
            <a:r>
              <a:rPr lang="en-US"/>
              <a:t>Click to enter title here</a:t>
            </a:r>
          </a:p>
        </p:txBody>
      </p:sp>
    </p:spTree>
    <p:custDataLst>
      <p:tags r:id="rId1"/>
    </p:custDataLst>
    <p:extLst>
      <p:ext uri="{BB962C8B-B14F-4D97-AF65-F5344CB8AC3E}">
        <p14:creationId xmlns:p14="http://schemas.microsoft.com/office/powerpoint/2010/main" val="36032125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 Left">
    <p:spTree>
      <p:nvGrpSpPr>
        <p:cNvPr id="1" name=""/>
        <p:cNvGrpSpPr/>
        <p:nvPr/>
      </p:nvGrpSpPr>
      <p:grpSpPr>
        <a:xfrm>
          <a:off x="0" y="0"/>
          <a:ext cx="0" cy="0"/>
          <a:chOff x="0" y="0"/>
          <a:chExt cx="0" cy="0"/>
        </a:xfrm>
      </p:grpSpPr>
      <p:sp>
        <p:nvSpPr>
          <p:cNvPr id="13" name="Text Placeholder 96">
            <a:extLst>
              <a:ext uri="{FF2B5EF4-FFF2-40B4-BE49-F238E27FC236}">
                <a16:creationId xmlns:a16="http://schemas.microsoft.com/office/drawing/2014/main" id="{C07CECA8-840E-4BBC-A94E-0D507EF6B6B9}"/>
              </a:ext>
            </a:extLst>
          </p:cNvPr>
          <p:cNvSpPr>
            <a:spLocks noGrp="1"/>
          </p:cNvSpPr>
          <p:nvPr>
            <p:ph type="body" sz="quarter" idx="111" hasCustomPrompt="1"/>
          </p:nvPr>
        </p:nvSpPr>
        <p:spPr>
          <a:xfrm>
            <a:off x="609600" y="6200775"/>
            <a:ext cx="9753600" cy="657225"/>
          </a:xfrm>
        </p:spPr>
        <p:txBody>
          <a:bodyPr lIns="0" bIns="72000" anchor="b" anchorCtr="0">
            <a:noAutofit/>
          </a:bodyPr>
          <a:lstStyle>
            <a:lvl1pPr>
              <a:lnSpc>
                <a:spcPct val="100000"/>
              </a:lnSpc>
              <a:spcAft>
                <a:spcPts val="300"/>
              </a:spcAft>
              <a:buNone/>
              <a:defRPr sz="800"/>
            </a:lvl1pPr>
          </a:lstStyle>
          <a:p>
            <a:pPr lvl="0"/>
            <a:r>
              <a:rPr lang="en-US"/>
              <a:t>Footnotes</a:t>
            </a:r>
          </a:p>
        </p:txBody>
      </p:sp>
      <p:sp>
        <p:nvSpPr>
          <p:cNvPr id="6" name="Date Placeholder 5">
            <a:extLst>
              <a:ext uri="{FF2B5EF4-FFF2-40B4-BE49-F238E27FC236}">
                <a16:creationId xmlns:a16="http://schemas.microsoft.com/office/drawing/2014/main" id="{98CF1364-95FC-4822-BD65-0519B5DD9BCE}"/>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lvl1pPr>
          </a:lstStyle>
          <a:p>
            <a:endParaRPr lang="en-GB"/>
          </a:p>
        </p:txBody>
      </p:sp>
      <p:sp>
        <p:nvSpPr>
          <p:cNvPr id="8" name="Slide Number Placeholder 7">
            <a:extLst>
              <a:ext uri="{FF2B5EF4-FFF2-40B4-BE49-F238E27FC236}">
                <a16:creationId xmlns:a16="http://schemas.microsoft.com/office/drawing/2014/main" id="{B7FF9A92-5BDB-40F9-8C9E-94BECF288EF4}"/>
              </a:ext>
            </a:extLst>
          </p:cNvPr>
          <p:cNvSpPr>
            <a:spLocks noGrp="1"/>
          </p:cNvSpPr>
          <p:nvPr>
            <p:ph type="sldNum" sz="quarter" idx="12"/>
          </p:nvPr>
        </p:nvSpPr>
        <p:spPr>
          <a:xfrm>
            <a:off x="0" y="6344085"/>
            <a:ext cx="487680" cy="309145"/>
          </a:xfrm>
          <a:prstGeom prst="rect">
            <a:avLst/>
          </a:prstGeom>
        </p:spPr>
        <p:txBody>
          <a:bodyPr/>
          <a:lstStyle>
            <a:lvl1pPr>
              <a:lnSpc>
                <a:spcPct val="100000"/>
              </a:lnSpc>
              <a:defRPr/>
            </a:lvl1pPr>
          </a:lstStyle>
          <a:p>
            <a:fld id="{F8E47D07-9D1E-4FE9-B31A-2F5863681021}" type="slidenum">
              <a:rPr lang="en-GB" smtClean="0"/>
              <a:pPr/>
              <a:t>‹#›</a:t>
            </a:fld>
            <a:endParaRPr lang="en-GB"/>
          </a:p>
        </p:txBody>
      </p:sp>
      <p:sp>
        <p:nvSpPr>
          <p:cNvPr id="12" name="Text Placeholder 11">
            <a:extLst>
              <a:ext uri="{FF2B5EF4-FFF2-40B4-BE49-F238E27FC236}">
                <a16:creationId xmlns:a16="http://schemas.microsoft.com/office/drawing/2014/main" id="{6F9CD076-13C6-4629-A44D-60CE2274E081}"/>
              </a:ext>
            </a:extLst>
          </p:cNvPr>
          <p:cNvSpPr>
            <a:spLocks noGrp="1"/>
          </p:cNvSpPr>
          <p:nvPr>
            <p:ph type="body" sz="quarter" idx="16" hasCustomPrompt="1"/>
          </p:nvPr>
        </p:nvSpPr>
        <p:spPr>
          <a:xfrm>
            <a:off x="609600" y="1468438"/>
            <a:ext cx="6705600" cy="424732"/>
          </a:xfrm>
          <a:prstGeom prst="rect">
            <a:avLst/>
          </a:prstGeom>
        </p:spPr>
        <p:txBody>
          <a:bodyPr wrap="square" lIns="0" anchor="t" anchorCtr="0">
            <a:noAutofit/>
          </a:bodyPr>
          <a:lstStyle>
            <a:lvl1pPr marL="0" indent="0">
              <a:lnSpc>
                <a:spcPct val="100000"/>
              </a:lnSpc>
              <a:buNone/>
              <a:defRPr b="1">
                <a:solidFill>
                  <a:schemeClr val="accent1"/>
                </a:solidFill>
              </a:defRPr>
            </a:lvl1pPr>
            <a:lvl2pPr marL="0" indent="0">
              <a:buNone/>
              <a:defRPr/>
            </a:lvl2pPr>
          </a:lstStyle>
          <a:p>
            <a:pPr lvl="0"/>
            <a:r>
              <a:rPr lang="en-US"/>
              <a:t>Click to add heading</a:t>
            </a:r>
          </a:p>
        </p:txBody>
      </p:sp>
      <p:sp>
        <p:nvSpPr>
          <p:cNvPr id="14" name="Text Placeholder 11">
            <a:extLst>
              <a:ext uri="{FF2B5EF4-FFF2-40B4-BE49-F238E27FC236}">
                <a16:creationId xmlns:a16="http://schemas.microsoft.com/office/drawing/2014/main" id="{14A51F37-EAE8-4722-A437-30D09A72A9E9}"/>
              </a:ext>
            </a:extLst>
          </p:cNvPr>
          <p:cNvSpPr>
            <a:spLocks noGrp="1"/>
          </p:cNvSpPr>
          <p:nvPr>
            <p:ph type="body" sz="quarter" idx="18" hasCustomPrompt="1"/>
          </p:nvPr>
        </p:nvSpPr>
        <p:spPr>
          <a:xfrm>
            <a:off x="7924801" y="1468438"/>
            <a:ext cx="3657600" cy="424732"/>
          </a:xfrm>
          <a:prstGeom prst="rect">
            <a:avLst/>
          </a:prstGeom>
        </p:spPr>
        <p:txBody>
          <a:bodyPr lIns="0" anchor="t" anchorCtr="0">
            <a:noAutofit/>
          </a:bodyPr>
          <a:lstStyle>
            <a:lvl1pPr marL="0" indent="0">
              <a:lnSpc>
                <a:spcPct val="100000"/>
              </a:lnSpc>
              <a:buNone/>
              <a:defRPr b="1">
                <a:solidFill>
                  <a:schemeClr val="accent1"/>
                </a:solidFill>
              </a:defRPr>
            </a:lvl1pPr>
            <a:lvl2pPr marL="0" indent="0">
              <a:buNone/>
              <a:defRPr/>
            </a:lvl2pPr>
          </a:lstStyle>
          <a:p>
            <a:pPr lvl="0"/>
            <a:r>
              <a:rPr lang="en-US"/>
              <a:t>Click to add heading</a:t>
            </a:r>
          </a:p>
        </p:txBody>
      </p:sp>
      <p:sp>
        <p:nvSpPr>
          <p:cNvPr id="16" name="Text Placeholder 11">
            <a:extLst>
              <a:ext uri="{FF2B5EF4-FFF2-40B4-BE49-F238E27FC236}">
                <a16:creationId xmlns:a16="http://schemas.microsoft.com/office/drawing/2014/main" id="{9358968C-3784-44E4-B50E-21ED78D9EB9D}"/>
              </a:ext>
            </a:extLst>
          </p:cNvPr>
          <p:cNvSpPr>
            <a:spLocks noGrp="1"/>
          </p:cNvSpPr>
          <p:nvPr>
            <p:ph type="body" sz="quarter" idx="17" hasCustomPrompt="1"/>
          </p:nvPr>
        </p:nvSpPr>
        <p:spPr>
          <a:xfrm>
            <a:off x="7924801" y="2044699"/>
            <a:ext cx="3657600" cy="369332"/>
          </a:xfrm>
          <a:prstGeom prst="rect">
            <a:avLst/>
          </a:prstGeom>
        </p:spPr>
        <p:txBody>
          <a:bodyPr lIns="0">
            <a:noAutofit/>
          </a:bodyPr>
          <a:lstStyle>
            <a:lvl1pPr>
              <a:lnSpc>
                <a:spcPct val="100000"/>
              </a:lnSpc>
              <a:defRPr/>
            </a:lvl1pPr>
          </a:lstStyle>
          <a:p>
            <a:pPr lvl="0"/>
            <a:r>
              <a:rPr lang="en-US"/>
              <a:t>Click to add text. </a:t>
            </a:r>
          </a:p>
        </p:txBody>
      </p:sp>
      <p:sp>
        <p:nvSpPr>
          <p:cNvPr id="17" name="Content Placeholder 3">
            <a:extLst>
              <a:ext uri="{FF2B5EF4-FFF2-40B4-BE49-F238E27FC236}">
                <a16:creationId xmlns:a16="http://schemas.microsoft.com/office/drawing/2014/main" id="{F450BB10-EDA8-4244-8CBF-7F1645357D50}"/>
              </a:ext>
            </a:extLst>
          </p:cNvPr>
          <p:cNvSpPr>
            <a:spLocks noGrp="1"/>
          </p:cNvSpPr>
          <p:nvPr>
            <p:ph sz="quarter" idx="20" hasCustomPrompt="1"/>
          </p:nvPr>
        </p:nvSpPr>
        <p:spPr>
          <a:xfrm>
            <a:off x="609600" y="2044699"/>
            <a:ext cx="6705600" cy="4002083"/>
          </a:xfrm>
          <a:prstGeom prst="rect">
            <a:avLst/>
          </a:prstGeom>
        </p:spPr>
        <p:txBody>
          <a:bodyPr wrap="square" lIns="0">
            <a:noAutofit/>
          </a:bodyPr>
          <a:lstStyle>
            <a:lvl1pPr>
              <a:lnSpc>
                <a:spcPct val="100000"/>
              </a:lnSpc>
              <a:defRPr/>
            </a:lvl1pPr>
            <a:lvl2pPr marL="460800" indent="-230400">
              <a:lnSpc>
                <a:spcPct val="100000"/>
              </a:lnSpc>
              <a:defRPr lang="en-US" sz="2400" kern="1200" dirty="0">
                <a:solidFill>
                  <a:schemeClr val="tx1"/>
                </a:solidFill>
                <a:latin typeface="+mn-lt"/>
                <a:ea typeface="+mn-ea"/>
                <a:cs typeface="+mn-cs"/>
              </a:defRPr>
            </a:lvl2pPr>
            <a:lvl3pPr marL="691200" indent="-230400">
              <a:lnSpc>
                <a:spcPct val="100000"/>
              </a:lnSpc>
              <a:defRPr lang="en-US" sz="2000" kern="1200" dirty="0">
                <a:solidFill>
                  <a:schemeClr val="tx1"/>
                </a:solidFill>
                <a:latin typeface="+mn-lt"/>
                <a:ea typeface="+mn-ea"/>
                <a:cs typeface="+mn-cs"/>
              </a:defRPr>
            </a:lvl3pPr>
            <a:lvl4pPr marL="921600" indent="-230400">
              <a:lnSpc>
                <a:spcPct val="100000"/>
              </a:lnSpc>
              <a:defRPr lang="en-US" sz="2000" kern="1200" dirty="0">
                <a:solidFill>
                  <a:schemeClr val="tx1"/>
                </a:solidFill>
                <a:latin typeface="+mn-lt"/>
                <a:ea typeface="+mn-ea"/>
                <a:cs typeface="+mn-cs"/>
              </a:defRPr>
            </a:lvl4pPr>
            <a:lvl5pPr>
              <a:lnSpc>
                <a:spcPct val="100000"/>
              </a:lnSpc>
              <a:defRPr/>
            </a:lvl5pPr>
          </a:lstStyle>
          <a:p>
            <a:pPr lvl="0"/>
            <a:r>
              <a:rPr lang="en-GB"/>
              <a:t>Click to add content. When pasting copy from other slides, be sure to use the Paste and Match Formatting shortcut (</a:t>
            </a:r>
            <a:r>
              <a:rPr lang="en-GB" err="1"/>
              <a:t>Cmd</a:t>
            </a:r>
            <a:r>
              <a:rPr lang="en-GB"/>
              <a:t> + Option + Shift + V).</a:t>
            </a:r>
          </a:p>
          <a:p>
            <a:pPr lvl="1"/>
            <a:r>
              <a:rPr lang="en-GB"/>
              <a:t>Second level</a:t>
            </a:r>
          </a:p>
          <a:p>
            <a:pPr lvl="2"/>
            <a:r>
              <a:rPr lang="en-GB"/>
              <a:t>Third level</a:t>
            </a:r>
          </a:p>
          <a:p>
            <a:pPr lvl="3"/>
            <a:r>
              <a:rPr lang="en-GB"/>
              <a:t>Fourth level</a:t>
            </a:r>
          </a:p>
          <a:p>
            <a:pPr lvl="4"/>
            <a:r>
              <a:rPr lang="en-GB"/>
              <a:t>Fifth level</a:t>
            </a:r>
          </a:p>
        </p:txBody>
      </p:sp>
      <p:sp>
        <p:nvSpPr>
          <p:cNvPr id="19" name="Text Placeholder 18">
            <a:extLst>
              <a:ext uri="{FF2B5EF4-FFF2-40B4-BE49-F238E27FC236}">
                <a16:creationId xmlns:a16="http://schemas.microsoft.com/office/drawing/2014/main" id="{3E4F4DDF-A4CE-45BB-8E5D-A5AB679089ED}"/>
              </a:ext>
            </a:extLst>
          </p:cNvPr>
          <p:cNvSpPr>
            <a:spLocks noGrp="1"/>
          </p:cNvSpPr>
          <p:nvPr>
            <p:ph type="body" sz="quarter" idx="22" hasCustomPrompt="1"/>
          </p:nvPr>
        </p:nvSpPr>
        <p:spPr>
          <a:xfrm>
            <a:off x="7924800" y="4034387"/>
            <a:ext cx="3657599" cy="2012400"/>
          </a:xfrm>
          <a:prstGeom prst="rect">
            <a:avLst/>
          </a:prstGeom>
          <a:solidFill>
            <a:schemeClr val="accent1"/>
          </a:solidFill>
        </p:spPr>
        <p:txBody>
          <a:bodyPr wrap="square" lIns="306000" tIns="0" rIns="306000" bIns="0" anchor="ctr" anchorCtr="0">
            <a:normAutofit/>
          </a:bodyPr>
          <a:lstStyle>
            <a:lvl1pPr marL="0" indent="0" algn="l">
              <a:lnSpc>
                <a:spcPct val="100000"/>
              </a:lnSpc>
              <a:buNone/>
              <a:defRPr>
                <a:solidFill>
                  <a:schemeClr val="bg1"/>
                </a:solidFill>
                <a:latin typeface="+mj-lt"/>
              </a:defRPr>
            </a:lvl1pPr>
          </a:lstStyle>
          <a:p>
            <a:pPr lvl="0"/>
            <a:r>
              <a:rPr lang="en-US"/>
              <a:t>Click to add callout </a:t>
            </a:r>
            <a:br>
              <a:rPr lang="en-US"/>
            </a:br>
            <a:r>
              <a:rPr lang="en-US"/>
              <a:t>or key figure</a:t>
            </a:r>
          </a:p>
        </p:txBody>
      </p:sp>
      <p:cxnSp>
        <p:nvCxnSpPr>
          <p:cNvPr id="9" name="Straight Connector 8">
            <a:extLst>
              <a:ext uri="{FF2B5EF4-FFF2-40B4-BE49-F238E27FC236}">
                <a16:creationId xmlns:a16="http://schemas.microsoft.com/office/drawing/2014/main" id="{D29D5544-E482-784E-19C5-157B93F4CBA4}"/>
              </a:ext>
            </a:extLst>
          </p:cNvPr>
          <p:cNvCxnSpPr>
            <a:cxnSpLocks/>
          </p:cNvCxnSpPr>
          <p:nvPr userDrawn="1"/>
        </p:nvCxnSpPr>
        <p:spPr>
          <a:xfrm>
            <a:off x="7620000" y="1468438"/>
            <a:ext cx="0" cy="45783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itle 21">
            <a:extLst>
              <a:ext uri="{FF2B5EF4-FFF2-40B4-BE49-F238E27FC236}">
                <a16:creationId xmlns:a16="http://schemas.microsoft.com/office/drawing/2014/main" id="{33800B1B-EDDC-DA77-45C5-2CF8CC925329}"/>
              </a:ext>
            </a:extLst>
          </p:cNvPr>
          <p:cNvSpPr>
            <a:spLocks noGrp="1"/>
          </p:cNvSpPr>
          <p:nvPr>
            <p:ph type="title" hasCustomPrompt="1"/>
          </p:nvPr>
        </p:nvSpPr>
        <p:spPr/>
        <p:txBody>
          <a:bodyPr/>
          <a:lstStyle/>
          <a:p>
            <a:r>
              <a:rPr lang="en-US"/>
              <a:t>Click to enter title here</a:t>
            </a:r>
          </a:p>
        </p:txBody>
      </p:sp>
    </p:spTree>
    <p:custDataLst>
      <p:tags r:id="rId1"/>
    </p:custDataLst>
    <p:extLst>
      <p:ext uri="{BB962C8B-B14F-4D97-AF65-F5344CB8AC3E}">
        <p14:creationId xmlns:p14="http://schemas.microsoft.com/office/powerpoint/2010/main" val="21027460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ntent and Image in Lens">
    <p:spTree>
      <p:nvGrpSpPr>
        <p:cNvPr id="1" name=""/>
        <p:cNvGrpSpPr/>
        <p:nvPr/>
      </p:nvGrpSpPr>
      <p:grpSpPr>
        <a:xfrm>
          <a:off x="0" y="0"/>
          <a:ext cx="0" cy="0"/>
          <a:chOff x="0" y="0"/>
          <a:chExt cx="0" cy="0"/>
        </a:xfrm>
      </p:grpSpPr>
      <p:sp>
        <p:nvSpPr>
          <p:cNvPr id="2" name="Picture Placeholder 9">
            <a:extLst>
              <a:ext uri="{FF2B5EF4-FFF2-40B4-BE49-F238E27FC236}">
                <a16:creationId xmlns:a16="http://schemas.microsoft.com/office/drawing/2014/main" id="{2534855B-32FB-3990-A1A1-4744B7BDD80E}"/>
              </a:ext>
            </a:extLst>
          </p:cNvPr>
          <p:cNvSpPr>
            <a:spLocks noGrp="1"/>
          </p:cNvSpPr>
          <p:nvPr>
            <p:ph type="pic" sz="quarter" idx="13" hasCustomPrompt="1"/>
          </p:nvPr>
        </p:nvSpPr>
        <p:spPr>
          <a:xfrm>
            <a:off x="6095998" y="-1"/>
            <a:ext cx="6096000" cy="6858000"/>
          </a:xfrm>
          <a:prstGeom prst="rect">
            <a:avLst/>
          </a:prstGeom>
          <a:solidFill>
            <a:srgbClr val="D8DFDE"/>
          </a:solidFill>
        </p:spPr>
        <p:txBody>
          <a:bodyPr wrap="square" tIns="360000" bIns="1368000" anchor="ctr" anchorCtr="0">
            <a:noAutofit/>
          </a:bodyPr>
          <a:lstStyle>
            <a:lvl1pPr marL="0" indent="0" algn="ctr">
              <a:lnSpc>
                <a:spcPct val="100000"/>
              </a:lnSpc>
              <a:spcAft>
                <a:spcPts val="0"/>
              </a:spcAft>
              <a:buNone/>
              <a:defRPr sz="1600" b="1">
                <a:solidFill>
                  <a:schemeClr val="tx1"/>
                </a:solidFill>
              </a:defRPr>
            </a:lvl1pPr>
          </a:lstStyle>
          <a:p>
            <a:r>
              <a:rPr lang="en-US"/>
              <a:t>_______________________________</a:t>
            </a:r>
            <a:br>
              <a:rPr lang="en-US"/>
            </a:br>
            <a:br>
              <a:rPr lang="en-US"/>
            </a:br>
            <a:r>
              <a:rPr lang="en-US"/>
              <a:t>To add a brand image here:</a:t>
            </a:r>
            <a:br>
              <a:rPr lang="en-US"/>
            </a:br>
            <a:r>
              <a:rPr lang="en-US"/>
              <a:t>Select this placeholder and click </a:t>
            </a:r>
            <a:br>
              <a:rPr lang="en-US"/>
            </a:br>
            <a:r>
              <a:rPr lang="en-US"/>
              <a:t>Brand Pictures in </a:t>
            </a:r>
            <a:r>
              <a:rPr lang="en-US" err="1"/>
              <a:t>BrandIn</a:t>
            </a:r>
            <a:r>
              <a:rPr lang="en-US"/>
              <a:t>.</a:t>
            </a:r>
            <a:br>
              <a:rPr lang="en-US"/>
            </a:br>
            <a:br>
              <a:rPr lang="en-US"/>
            </a:br>
            <a:r>
              <a:rPr lang="en-US"/>
              <a:t>Clicking the icon will insert an </a:t>
            </a:r>
            <a:br>
              <a:rPr lang="en-US"/>
            </a:br>
            <a:r>
              <a:rPr lang="en-US"/>
              <a:t>image from your own files.</a:t>
            </a:r>
            <a:br>
              <a:rPr lang="en-US"/>
            </a:br>
            <a:br>
              <a:rPr lang="en-US"/>
            </a:br>
            <a:br>
              <a:rPr lang="en-US"/>
            </a:br>
            <a:br>
              <a:rPr lang="en-US"/>
            </a:br>
            <a:r>
              <a:rPr lang="en-US"/>
              <a:t>The image can then be scaled within </a:t>
            </a:r>
            <a:br>
              <a:rPr lang="en-US"/>
            </a:br>
            <a:r>
              <a:rPr lang="en-US"/>
              <a:t>the frame by using the Crop feature in </a:t>
            </a:r>
            <a:br>
              <a:rPr lang="en-US"/>
            </a:br>
            <a:r>
              <a:rPr lang="en-US"/>
              <a:t>the Picture Format tab of the ribbon.</a:t>
            </a:r>
            <a:br>
              <a:rPr lang="en-US"/>
            </a:br>
            <a:r>
              <a:rPr lang="en-US"/>
              <a:t>_______________________________</a:t>
            </a:r>
          </a:p>
        </p:txBody>
      </p:sp>
      <p:sp>
        <p:nvSpPr>
          <p:cNvPr id="9" name="Text Placeholder 96">
            <a:extLst>
              <a:ext uri="{FF2B5EF4-FFF2-40B4-BE49-F238E27FC236}">
                <a16:creationId xmlns:a16="http://schemas.microsoft.com/office/drawing/2014/main" id="{416731F4-F189-4DCC-AB0D-BFCE5BE61915}"/>
              </a:ext>
            </a:extLst>
          </p:cNvPr>
          <p:cNvSpPr>
            <a:spLocks noGrp="1"/>
          </p:cNvSpPr>
          <p:nvPr>
            <p:ph type="body" sz="quarter" idx="111" hasCustomPrompt="1"/>
          </p:nvPr>
        </p:nvSpPr>
        <p:spPr>
          <a:xfrm>
            <a:off x="1219200" y="6200775"/>
            <a:ext cx="4267200" cy="657225"/>
          </a:xfrm>
        </p:spPr>
        <p:txBody>
          <a:bodyPr lIns="0" bIns="72000" anchor="b" anchorCtr="0">
            <a:noAutofit/>
          </a:bodyPr>
          <a:lstStyle>
            <a:lvl1pPr>
              <a:lnSpc>
                <a:spcPct val="100000"/>
              </a:lnSpc>
              <a:spcAft>
                <a:spcPts val="300"/>
              </a:spcAft>
              <a:buNone/>
              <a:defRPr sz="800"/>
            </a:lvl1pPr>
          </a:lstStyle>
          <a:p>
            <a:pPr lvl="0"/>
            <a:r>
              <a:rPr lang="en-US"/>
              <a:t>Footnotes</a:t>
            </a:r>
          </a:p>
        </p:txBody>
      </p:sp>
      <p:sp>
        <p:nvSpPr>
          <p:cNvPr id="6" name="Date Placeholder 5">
            <a:extLst>
              <a:ext uri="{FF2B5EF4-FFF2-40B4-BE49-F238E27FC236}">
                <a16:creationId xmlns:a16="http://schemas.microsoft.com/office/drawing/2014/main" id="{98CF1364-95FC-4822-BD65-0519B5DD9BCE}"/>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solidFill>
                  <a:schemeClr val="bg1"/>
                </a:solidFill>
              </a:defRPr>
            </a:lvl1pPr>
          </a:lstStyle>
          <a:p>
            <a:endParaRPr lang="en-GB"/>
          </a:p>
        </p:txBody>
      </p:sp>
      <p:sp>
        <p:nvSpPr>
          <p:cNvPr id="5" name="Rectangle 4">
            <a:extLst>
              <a:ext uri="{FF2B5EF4-FFF2-40B4-BE49-F238E27FC236}">
                <a16:creationId xmlns:a16="http://schemas.microsoft.com/office/drawing/2014/main" id="{6B7F76E4-7FCD-B4FC-22CE-0FF27714AF3A}"/>
              </a:ext>
            </a:extLst>
          </p:cNvPr>
          <p:cNvSpPr/>
          <p:nvPr userDrawn="1"/>
        </p:nvSpPr>
        <p:spPr>
          <a:xfrm>
            <a:off x="0" y="0"/>
            <a:ext cx="609602"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sp>
        <p:nvSpPr>
          <p:cNvPr id="8" name="Slide Number Placeholder 7">
            <a:extLst>
              <a:ext uri="{FF2B5EF4-FFF2-40B4-BE49-F238E27FC236}">
                <a16:creationId xmlns:a16="http://schemas.microsoft.com/office/drawing/2014/main" id="{B7FF9A92-5BDB-40F9-8C9E-94BECF288EF4}"/>
              </a:ext>
            </a:extLst>
          </p:cNvPr>
          <p:cNvSpPr>
            <a:spLocks noGrp="1"/>
          </p:cNvSpPr>
          <p:nvPr>
            <p:ph type="sldNum" sz="quarter" idx="12"/>
          </p:nvPr>
        </p:nvSpPr>
        <p:spPr>
          <a:xfrm>
            <a:off x="0" y="6344085"/>
            <a:ext cx="487680" cy="309145"/>
          </a:xfrm>
          <a:prstGeom prst="rect">
            <a:avLst/>
          </a:prstGeom>
        </p:spPr>
        <p:txBody>
          <a:bodyPr/>
          <a:lstStyle>
            <a:lvl1pPr>
              <a:lnSpc>
                <a:spcPct val="100000"/>
              </a:lnSpc>
              <a:defRPr>
                <a:solidFill>
                  <a:schemeClr val="bg1"/>
                </a:solidFill>
              </a:defRPr>
            </a:lvl1pPr>
          </a:lstStyle>
          <a:p>
            <a:fld id="{F8E47D07-9D1E-4FE9-B31A-2F5863681021}" type="slidenum">
              <a:rPr lang="en-GB" smtClean="0"/>
              <a:pPr/>
              <a:t>‹#›</a:t>
            </a:fld>
            <a:endParaRPr lang="en-GB"/>
          </a:p>
        </p:txBody>
      </p:sp>
      <p:sp>
        <p:nvSpPr>
          <p:cNvPr id="12" name="Text Placeholder 11">
            <a:extLst>
              <a:ext uri="{FF2B5EF4-FFF2-40B4-BE49-F238E27FC236}">
                <a16:creationId xmlns:a16="http://schemas.microsoft.com/office/drawing/2014/main" id="{6F9CD076-13C6-4629-A44D-60CE2274E081}"/>
              </a:ext>
            </a:extLst>
          </p:cNvPr>
          <p:cNvSpPr>
            <a:spLocks noGrp="1"/>
          </p:cNvSpPr>
          <p:nvPr>
            <p:ph type="body" sz="quarter" idx="16" hasCustomPrompt="1"/>
          </p:nvPr>
        </p:nvSpPr>
        <p:spPr>
          <a:xfrm>
            <a:off x="1219200" y="1468438"/>
            <a:ext cx="4267200" cy="765175"/>
          </a:xfrm>
          <a:prstGeom prst="rect">
            <a:avLst/>
          </a:prstGeom>
        </p:spPr>
        <p:txBody>
          <a:bodyPr lIns="0" anchor="b" anchorCtr="0">
            <a:noAutofit/>
          </a:bodyPr>
          <a:lstStyle>
            <a:lvl1pPr marL="0" indent="0">
              <a:lnSpc>
                <a:spcPct val="100000"/>
              </a:lnSpc>
              <a:buNone/>
              <a:defRPr b="1">
                <a:solidFill>
                  <a:schemeClr val="accent1"/>
                </a:solidFill>
              </a:defRPr>
            </a:lvl1pPr>
            <a:lvl2pPr marL="0" indent="0">
              <a:buNone/>
              <a:defRPr/>
            </a:lvl2pPr>
          </a:lstStyle>
          <a:p>
            <a:pPr lvl="0"/>
            <a:r>
              <a:rPr lang="en-US"/>
              <a:t>Click to add heading</a:t>
            </a:r>
          </a:p>
        </p:txBody>
      </p:sp>
      <p:sp>
        <p:nvSpPr>
          <p:cNvPr id="4" name="Content Placeholder 3">
            <a:extLst>
              <a:ext uri="{FF2B5EF4-FFF2-40B4-BE49-F238E27FC236}">
                <a16:creationId xmlns:a16="http://schemas.microsoft.com/office/drawing/2014/main" id="{48A40151-B82D-47EF-9056-B4BE571D3090}"/>
              </a:ext>
            </a:extLst>
          </p:cNvPr>
          <p:cNvSpPr>
            <a:spLocks noGrp="1"/>
          </p:cNvSpPr>
          <p:nvPr>
            <p:ph sz="quarter" idx="19" hasCustomPrompt="1"/>
          </p:nvPr>
        </p:nvSpPr>
        <p:spPr>
          <a:xfrm>
            <a:off x="1219200" y="2386012"/>
            <a:ext cx="4267200" cy="3660763"/>
          </a:xfrm>
          <a:prstGeom prst="rect">
            <a:avLst/>
          </a:prstGeom>
        </p:spPr>
        <p:txBody>
          <a:bodyPr lIns="0"/>
          <a:lstStyle>
            <a:lvl1pPr>
              <a:lnSpc>
                <a:spcPct val="100000"/>
              </a:lnSpc>
              <a:defRPr/>
            </a:lvl1pPr>
            <a:lvl2pPr marL="460800" indent="-230400">
              <a:lnSpc>
                <a:spcPct val="100000"/>
              </a:lnSpc>
              <a:defRPr lang="en-US" sz="2400" kern="1200">
                <a:solidFill>
                  <a:schemeClr val="tx1"/>
                </a:solidFill>
                <a:latin typeface="+mn-lt"/>
                <a:ea typeface="+mn-ea"/>
                <a:cs typeface="+mn-cs"/>
              </a:defRPr>
            </a:lvl2pPr>
            <a:lvl3pPr marL="691200" indent="-230400">
              <a:lnSpc>
                <a:spcPct val="100000"/>
              </a:lnSpc>
              <a:defRPr lang="en-US" sz="2000" kern="1200" dirty="0">
                <a:solidFill>
                  <a:schemeClr val="tx1"/>
                </a:solidFill>
                <a:latin typeface="+mn-lt"/>
                <a:ea typeface="+mn-ea"/>
                <a:cs typeface="+mn-cs"/>
              </a:defRPr>
            </a:lvl3pPr>
            <a:lvl4pPr marL="921600" indent="-230400">
              <a:lnSpc>
                <a:spcPct val="100000"/>
              </a:lnSpc>
              <a:defRPr lang="en-US" sz="2000" kern="1200" dirty="0">
                <a:solidFill>
                  <a:schemeClr val="tx1"/>
                </a:solidFill>
                <a:latin typeface="+mn-lt"/>
                <a:ea typeface="+mn-ea"/>
                <a:cs typeface="+mn-cs"/>
              </a:defRPr>
            </a:lvl4pPr>
            <a:lvl5pPr>
              <a:lnSpc>
                <a:spcPct val="100000"/>
              </a:lnSpc>
              <a:defRPr/>
            </a:lvl5pPr>
          </a:lstStyle>
          <a:p>
            <a:pPr lvl="0"/>
            <a:r>
              <a:rPr lang="en-GB"/>
              <a:t>Click to add content. When pasting copy from other slides, be sure to use the Paste and Match Formatting shortcut (</a:t>
            </a:r>
            <a:r>
              <a:rPr lang="en-GB" err="1"/>
              <a:t>Cmd</a:t>
            </a:r>
            <a:r>
              <a:rPr lang="en-GB"/>
              <a:t> + Option + Shift + V).</a:t>
            </a:r>
          </a:p>
          <a:p>
            <a:pPr lvl="1"/>
            <a:r>
              <a:rPr lang="en-GB"/>
              <a:t>Second level</a:t>
            </a:r>
          </a:p>
          <a:p>
            <a:pPr lvl="2"/>
            <a:r>
              <a:rPr lang="en-GB"/>
              <a:t>Third level</a:t>
            </a:r>
          </a:p>
          <a:p>
            <a:pPr lvl="3"/>
            <a:r>
              <a:rPr lang="en-GB"/>
              <a:t>Fourth level</a:t>
            </a:r>
          </a:p>
          <a:p>
            <a:pPr lvl="4"/>
            <a:r>
              <a:rPr lang="en-GB"/>
              <a:t>Fifth level</a:t>
            </a:r>
          </a:p>
        </p:txBody>
      </p:sp>
      <p:sp>
        <p:nvSpPr>
          <p:cNvPr id="3" name="Title 2">
            <a:extLst>
              <a:ext uri="{FF2B5EF4-FFF2-40B4-BE49-F238E27FC236}">
                <a16:creationId xmlns:a16="http://schemas.microsoft.com/office/drawing/2014/main" id="{A7C4ACB4-2CDA-3712-52B3-809DC1E3B05D}"/>
              </a:ext>
            </a:extLst>
          </p:cNvPr>
          <p:cNvSpPr>
            <a:spLocks noGrp="1"/>
          </p:cNvSpPr>
          <p:nvPr>
            <p:ph type="title" hasCustomPrompt="1"/>
          </p:nvPr>
        </p:nvSpPr>
        <p:spPr>
          <a:xfrm>
            <a:off x="1219200" y="401638"/>
            <a:ext cx="4267200" cy="914400"/>
          </a:xfrm>
        </p:spPr>
        <p:txBody>
          <a:bodyPr/>
          <a:lstStyle/>
          <a:p>
            <a:r>
              <a:rPr lang="en-US"/>
              <a:t>Click to enter title here</a:t>
            </a:r>
          </a:p>
        </p:txBody>
      </p:sp>
    </p:spTree>
    <p:custDataLst>
      <p:tags r:id="rId1"/>
    </p:custDataLst>
    <p:extLst>
      <p:ext uri="{BB962C8B-B14F-4D97-AF65-F5344CB8AC3E}">
        <p14:creationId xmlns:p14="http://schemas.microsoft.com/office/powerpoint/2010/main" val="11788083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 Value Points">
    <p:spTree>
      <p:nvGrpSpPr>
        <p:cNvPr id="1" name=""/>
        <p:cNvGrpSpPr/>
        <p:nvPr/>
      </p:nvGrpSpPr>
      <p:grpSpPr>
        <a:xfrm>
          <a:off x="0" y="0"/>
          <a:ext cx="0" cy="0"/>
          <a:chOff x="0" y="0"/>
          <a:chExt cx="0" cy="0"/>
        </a:xfrm>
      </p:grpSpPr>
      <p:sp>
        <p:nvSpPr>
          <p:cNvPr id="17" name="Text Placeholder 96">
            <a:extLst>
              <a:ext uri="{FF2B5EF4-FFF2-40B4-BE49-F238E27FC236}">
                <a16:creationId xmlns:a16="http://schemas.microsoft.com/office/drawing/2014/main" id="{E55FEA9E-88F1-4D2F-9402-729ADDB70C5C}"/>
              </a:ext>
            </a:extLst>
          </p:cNvPr>
          <p:cNvSpPr>
            <a:spLocks noGrp="1"/>
          </p:cNvSpPr>
          <p:nvPr>
            <p:ph type="body" sz="quarter" idx="111" hasCustomPrompt="1"/>
          </p:nvPr>
        </p:nvSpPr>
        <p:spPr>
          <a:xfrm>
            <a:off x="609600" y="6200775"/>
            <a:ext cx="9753600" cy="657225"/>
          </a:xfrm>
        </p:spPr>
        <p:txBody>
          <a:bodyPr lIns="0" bIns="72000" anchor="b" anchorCtr="0">
            <a:noAutofit/>
          </a:bodyPr>
          <a:lstStyle>
            <a:lvl1pPr>
              <a:lnSpc>
                <a:spcPct val="100000"/>
              </a:lnSpc>
              <a:spcAft>
                <a:spcPts val="300"/>
              </a:spcAft>
              <a:buNone/>
              <a:defRPr sz="800"/>
            </a:lvl1pPr>
          </a:lstStyle>
          <a:p>
            <a:pPr lvl="0"/>
            <a:r>
              <a:rPr lang="en-US"/>
              <a:t>Footnotes</a:t>
            </a:r>
          </a:p>
        </p:txBody>
      </p:sp>
      <p:sp>
        <p:nvSpPr>
          <p:cNvPr id="6" name="Date Placeholder 5">
            <a:extLst>
              <a:ext uri="{FF2B5EF4-FFF2-40B4-BE49-F238E27FC236}">
                <a16:creationId xmlns:a16="http://schemas.microsoft.com/office/drawing/2014/main" id="{98CF1364-95FC-4822-BD65-0519B5DD9BCE}"/>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lvl1pPr>
          </a:lstStyle>
          <a:p>
            <a:endParaRPr lang="en-GB"/>
          </a:p>
        </p:txBody>
      </p:sp>
      <p:sp>
        <p:nvSpPr>
          <p:cNvPr id="19" name="Picture Placeholder 18">
            <a:extLst>
              <a:ext uri="{FF2B5EF4-FFF2-40B4-BE49-F238E27FC236}">
                <a16:creationId xmlns:a16="http://schemas.microsoft.com/office/drawing/2014/main" id="{1695E3A6-F648-449D-A3F5-AFFD89818C1F}"/>
              </a:ext>
            </a:extLst>
          </p:cNvPr>
          <p:cNvSpPr>
            <a:spLocks noGrp="1"/>
          </p:cNvSpPr>
          <p:nvPr>
            <p:ph type="pic" sz="quarter" idx="21" hasCustomPrompt="1"/>
          </p:nvPr>
        </p:nvSpPr>
        <p:spPr>
          <a:xfrm>
            <a:off x="609600" y="1468437"/>
            <a:ext cx="1950720" cy="22105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nSpc>
                <a:spcPct val="100000"/>
              </a:lnSpc>
              <a:buNone/>
              <a:defRPr lang="en-US" sz="3200">
                <a:solidFill>
                  <a:schemeClr val="tx1"/>
                </a:solidFill>
                <a:latin typeface="+mj-lt"/>
              </a:defRPr>
            </a:lvl1pPr>
          </a:lstStyle>
          <a:p>
            <a:pPr lvl="0" algn="ctr"/>
            <a:r>
              <a:rPr lang="en-US"/>
              <a:t> </a:t>
            </a:r>
          </a:p>
        </p:txBody>
      </p:sp>
      <p:sp>
        <p:nvSpPr>
          <p:cNvPr id="8" name="Slide Number Placeholder 7">
            <a:extLst>
              <a:ext uri="{FF2B5EF4-FFF2-40B4-BE49-F238E27FC236}">
                <a16:creationId xmlns:a16="http://schemas.microsoft.com/office/drawing/2014/main" id="{B7FF9A92-5BDB-40F9-8C9E-94BECF288EF4}"/>
              </a:ext>
            </a:extLst>
          </p:cNvPr>
          <p:cNvSpPr>
            <a:spLocks noGrp="1"/>
          </p:cNvSpPr>
          <p:nvPr>
            <p:ph type="sldNum" sz="quarter" idx="12"/>
          </p:nvPr>
        </p:nvSpPr>
        <p:spPr>
          <a:xfrm>
            <a:off x="0" y="6344085"/>
            <a:ext cx="487680" cy="309145"/>
          </a:xfrm>
          <a:prstGeom prst="rect">
            <a:avLst/>
          </a:prstGeom>
        </p:spPr>
        <p:txBody>
          <a:bodyPr/>
          <a:lstStyle>
            <a:lvl1pPr>
              <a:lnSpc>
                <a:spcPct val="100000"/>
              </a:lnSpc>
              <a:defRPr/>
            </a:lvl1pPr>
          </a:lstStyle>
          <a:p>
            <a:fld id="{F8E47D07-9D1E-4FE9-B31A-2F5863681021}" type="slidenum">
              <a:rPr lang="en-GB" smtClean="0"/>
              <a:pPr/>
              <a:t>‹#›</a:t>
            </a:fld>
            <a:endParaRPr lang="en-GB"/>
          </a:p>
        </p:txBody>
      </p:sp>
      <p:sp>
        <p:nvSpPr>
          <p:cNvPr id="20" name="Picture Placeholder 18">
            <a:extLst>
              <a:ext uri="{FF2B5EF4-FFF2-40B4-BE49-F238E27FC236}">
                <a16:creationId xmlns:a16="http://schemas.microsoft.com/office/drawing/2014/main" id="{294EA0F6-AA52-4217-A12C-1EE4C8D0E632}"/>
              </a:ext>
            </a:extLst>
          </p:cNvPr>
          <p:cNvSpPr>
            <a:spLocks noGrp="1"/>
          </p:cNvSpPr>
          <p:nvPr>
            <p:ph type="pic" sz="quarter" idx="22" hasCustomPrompt="1"/>
          </p:nvPr>
        </p:nvSpPr>
        <p:spPr>
          <a:xfrm>
            <a:off x="2865120" y="1468437"/>
            <a:ext cx="1950720" cy="22105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nSpc>
                <a:spcPct val="100000"/>
              </a:lnSpc>
              <a:buNone/>
              <a:defRPr lang="en-US" sz="3200" dirty="0">
                <a:solidFill>
                  <a:schemeClr val="tx1"/>
                </a:solidFill>
                <a:latin typeface="+mj-lt"/>
              </a:defRPr>
            </a:lvl1pPr>
          </a:lstStyle>
          <a:p>
            <a:pPr lvl="0" algn="ctr"/>
            <a:r>
              <a:rPr lang="en-US"/>
              <a:t> </a:t>
            </a:r>
          </a:p>
        </p:txBody>
      </p:sp>
      <p:sp>
        <p:nvSpPr>
          <p:cNvPr id="21" name="Picture Placeholder 18">
            <a:extLst>
              <a:ext uri="{FF2B5EF4-FFF2-40B4-BE49-F238E27FC236}">
                <a16:creationId xmlns:a16="http://schemas.microsoft.com/office/drawing/2014/main" id="{1AD9650E-2955-437F-952D-0694E47BF67E}"/>
              </a:ext>
            </a:extLst>
          </p:cNvPr>
          <p:cNvSpPr>
            <a:spLocks noGrp="1"/>
          </p:cNvSpPr>
          <p:nvPr>
            <p:ph type="pic" sz="quarter" idx="23" hasCustomPrompt="1"/>
          </p:nvPr>
        </p:nvSpPr>
        <p:spPr>
          <a:xfrm>
            <a:off x="5120640" y="1468437"/>
            <a:ext cx="1950720" cy="22105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nSpc>
                <a:spcPct val="100000"/>
              </a:lnSpc>
              <a:buNone/>
              <a:defRPr lang="en-US" sz="3200" dirty="0">
                <a:solidFill>
                  <a:schemeClr val="tx1"/>
                </a:solidFill>
                <a:latin typeface="+mj-lt"/>
              </a:defRPr>
            </a:lvl1pPr>
          </a:lstStyle>
          <a:p>
            <a:pPr lvl="0" algn="ctr"/>
            <a:r>
              <a:rPr lang="en-US"/>
              <a:t> </a:t>
            </a:r>
          </a:p>
        </p:txBody>
      </p:sp>
      <p:sp>
        <p:nvSpPr>
          <p:cNvPr id="26" name="Picture Placeholder 18">
            <a:extLst>
              <a:ext uri="{FF2B5EF4-FFF2-40B4-BE49-F238E27FC236}">
                <a16:creationId xmlns:a16="http://schemas.microsoft.com/office/drawing/2014/main" id="{1B57E0F9-4409-404D-8624-8F353C89B7BF}"/>
              </a:ext>
            </a:extLst>
          </p:cNvPr>
          <p:cNvSpPr>
            <a:spLocks noGrp="1"/>
          </p:cNvSpPr>
          <p:nvPr>
            <p:ph type="pic" sz="quarter" idx="28" hasCustomPrompt="1"/>
          </p:nvPr>
        </p:nvSpPr>
        <p:spPr>
          <a:xfrm>
            <a:off x="7376160" y="1468437"/>
            <a:ext cx="1950720" cy="22105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nSpc>
                <a:spcPct val="100000"/>
              </a:lnSpc>
              <a:buNone/>
              <a:defRPr lang="en-US" sz="3200" dirty="0">
                <a:solidFill>
                  <a:schemeClr val="tx1"/>
                </a:solidFill>
                <a:latin typeface="+mj-lt"/>
              </a:defRPr>
            </a:lvl1pPr>
          </a:lstStyle>
          <a:p>
            <a:pPr lvl="0" algn="ctr"/>
            <a:r>
              <a:rPr lang="en-US"/>
              <a:t> </a:t>
            </a:r>
          </a:p>
        </p:txBody>
      </p:sp>
      <p:sp>
        <p:nvSpPr>
          <p:cNvPr id="15" name="Picture Placeholder 18">
            <a:extLst>
              <a:ext uri="{FF2B5EF4-FFF2-40B4-BE49-F238E27FC236}">
                <a16:creationId xmlns:a16="http://schemas.microsoft.com/office/drawing/2014/main" id="{1DFC729E-ACCA-470B-9E2F-8BB96EC99FA7}"/>
              </a:ext>
            </a:extLst>
          </p:cNvPr>
          <p:cNvSpPr>
            <a:spLocks noGrp="1"/>
          </p:cNvSpPr>
          <p:nvPr>
            <p:ph type="pic" sz="quarter" idx="30" hasCustomPrompt="1"/>
          </p:nvPr>
        </p:nvSpPr>
        <p:spPr>
          <a:xfrm>
            <a:off x="9631680" y="1468437"/>
            <a:ext cx="1950720" cy="2210589"/>
          </a:xfrm>
          <a:prstGeom prst="rect">
            <a:avLst/>
          </a:prstGeom>
          <a:solidFill>
            <a:srgbClr val="D8DF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nSpc>
                <a:spcPct val="100000"/>
              </a:lnSpc>
              <a:buNone/>
              <a:defRPr lang="en-US" sz="3200" dirty="0">
                <a:solidFill>
                  <a:schemeClr val="tx1"/>
                </a:solidFill>
                <a:latin typeface="+mj-lt"/>
              </a:defRPr>
            </a:lvl1pPr>
          </a:lstStyle>
          <a:p>
            <a:pPr lvl="0" algn="ctr"/>
            <a:r>
              <a:rPr lang="en-US"/>
              <a:t> </a:t>
            </a:r>
          </a:p>
        </p:txBody>
      </p:sp>
      <p:sp>
        <p:nvSpPr>
          <p:cNvPr id="16" name="Text Placeholder 9">
            <a:extLst>
              <a:ext uri="{FF2B5EF4-FFF2-40B4-BE49-F238E27FC236}">
                <a16:creationId xmlns:a16="http://schemas.microsoft.com/office/drawing/2014/main" id="{D71BD9E1-B9EE-42D7-BC3C-DA841714C776}"/>
              </a:ext>
            </a:extLst>
          </p:cNvPr>
          <p:cNvSpPr>
            <a:spLocks noGrp="1"/>
          </p:cNvSpPr>
          <p:nvPr>
            <p:ph type="body" sz="quarter" idx="18" hasCustomPrompt="1"/>
          </p:nvPr>
        </p:nvSpPr>
        <p:spPr>
          <a:xfrm>
            <a:off x="609600" y="3834611"/>
            <a:ext cx="1950720" cy="2210567"/>
          </a:xfrm>
        </p:spPr>
        <p:txBody>
          <a:bodyPr/>
          <a:lstStyle>
            <a:lvl1pPr marL="0" indent="0" algn="ctr">
              <a:lnSpc>
                <a:spcPct val="100000"/>
              </a:lnSpc>
              <a:buNone/>
              <a:defRPr sz="2000"/>
            </a:lvl1pPr>
          </a:lstStyle>
          <a:p>
            <a:pPr lvl="0"/>
            <a:r>
              <a:rPr lang="en-US"/>
              <a:t>Supporting text goes here.</a:t>
            </a:r>
            <a:br>
              <a:rPr lang="en-US"/>
            </a:br>
            <a:r>
              <a:rPr lang="en-US"/>
              <a:t>Change lens to preferred background </a:t>
            </a:r>
            <a:r>
              <a:rPr lang="en-US" err="1"/>
              <a:t>colour</a:t>
            </a:r>
            <a:r>
              <a:rPr lang="en-US"/>
              <a:t> before inserting an icon. </a:t>
            </a:r>
          </a:p>
        </p:txBody>
      </p:sp>
      <p:sp>
        <p:nvSpPr>
          <p:cNvPr id="23" name="Text Placeholder 9">
            <a:extLst>
              <a:ext uri="{FF2B5EF4-FFF2-40B4-BE49-F238E27FC236}">
                <a16:creationId xmlns:a16="http://schemas.microsoft.com/office/drawing/2014/main" id="{6CCE0E71-4EE2-4453-811E-324C358A3D52}"/>
              </a:ext>
            </a:extLst>
          </p:cNvPr>
          <p:cNvSpPr>
            <a:spLocks noGrp="1"/>
          </p:cNvSpPr>
          <p:nvPr>
            <p:ph type="body" sz="quarter" idx="32" hasCustomPrompt="1"/>
          </p:nvPr>
        </p:nvSpPr>
        <p:spPr>
          <a:xfrm>
            <a:off x="2865120" y="3834611"/>
            <a:ext cx="1950720" cy="2210567"/>
          </a:xfrm>
        </p:spPr>
        <p:txBody>
          <a:bodyPr/>
          <a:lstStyle>
            <a:lvl1pPr marL="0" indent="0" algn="ctr">
              <a:lnSpc>
                <a:spcPct val="100000"/>
              </a:lnSpc>
              <a:buNone/>
              <a:defRPr sz="2000"/>
            </a:lvl1pPr>
          </a:lstStyle>
          <a:p>
            <a:pPr lvl="0"/>
            <a:r>
              <a:rPr lang="en-US"/>
              <a:t>Supporting text goes here.</a:t>
            </a:r>
            <a:br>
              <a:rPr lang="en-US"/>
            </a:br>
            <a:r>
              <a:rPr lang="en-US"/>
              <a:t>Change lens to preferred background </a:t>
            </a:r>
            <a:r>
              <a:rPr lang="en-US" err="1"/>
              <a:t>colour</a:t>
            </a:r>
            <a:r>
              <a:rPr lang="en-US"/>
              <a:t> before inserting an icon. </a:t>
            </a:r>
          </a:p>
        </p:txBody>
      </p:sp>
      <p:sp>
        <p:nvSpPr>
          <p:cNvPr id="24" name="Text Placeholder 9">
            <a:extLst>
              <a:ext uri="{FF2B5EF4-FFF2-40B4-BE49-F238E27FC236}">
                <a16:creationId xmlns:a16="http://schemas.microsoft.com/office/drawing/2014/main" id="{029DFBF2-A17F-4774-A847-25FC10C36767}"/>
              </a:ext>
            </a:extLst>
          </p:cNvPr>
          <p:cNvSpPr>
            <a:spLocks noGrp="1"/>
          </p:cNvSpPr>
          <p:nvPr>
            <p:ph type="body" sz="quarter" idx="33" hasCustomPrompt="1"/>
          </p:nvPr>
        </p:nvSpPr>
        <p:spPr>
          <a:xfrm>
            <a:off x="5120640" y="3834611"/>
            <a:ext cx="1950720" cy="2210567"/>
          </a:xfrm>
        </p:spPr>
        <p:txBody>
          <a:bodyPr/>
          <a:lstStyle>
            <a:lvl1pPr marL="0" indent="0" algn="ctr">
              <a:lnSpc>
                <a:spcPct val="100000"/>
              </a:lnSpc>
              <a:buNone/>
              <a:defRPr sz="2000"/>
            </a:lvl1pPr>
          </a:lstStyle>
          <a:p>
            <a:pPr lvl="0"/>
            <a:r>
              <a:rPr lang="en-US"/>
              <a:t>Supporting text goes here.</a:t>
            </a:r>
            <a:br>
              <a:rPr lang="en-US"/>
            </a:br>
            <a:r>
              <a:rPr lang="en-US"/>
              <a:t>Change lens to preferred background </a:t>
            </a:r>
            <a:r>
              <a:rPr lang="en-US" err="1"/>
              <a:t>colour</a:t>
            </a:r>
            <a:r>
              <a:rPr lang="en-US"/>
              <a:t> before inserting an icon. </a:t>
            </a:r>
          </a:p>
        </p:txBody>
      </p:sp>
      <p:sp>
        <p:nvSpPr>
          <p:cNvPr id="25" name="Text Placeholder 9">
            <a:extLst>
              <a:ext uri="{FF2B5EF4-FFF2-40B4-BE49-F238E27FC236}">
                <a16:creationId xmlns:a16="http://schemas.microsoft.com/office/drawing/2014/main" id="{D72086D3-E443-4D05-8160-29E2B792B70A}"/>
              </a:ext>
            </a:extLst>
          </p:cNvPr>
          <p:cNvSpPr>
            <a:spLocks noGrp="1"/>
          </p:cNvSpPr>
          <p:nvPr>
            <p:ph type="body" sz="quarter" idx="34" hasCustomPrompt="1"/>
          </p:nvPr>
        </p:nvSpPr>
        <p:spPr>
          <a:xfrm>
            <a:off x="7376160" y="3834611"/>
            <a:ext cx="1950720" cy="2210567"/>
          </a:xfrm>
        </p:spPr>
        <p:txBody>
          <a:bodyPr/>
          <a:lstStyle>
            <a:lvl1pPr marL="0" indent="0" algn="ctr">
              <a:lnSpc>
                <a:spcPct val="100000"/>
              </a:lnSpc>
              <a:buNone/>
              <a:defRPr sz="2000"/>
            </a:lvl1pPr>
          </a:lstStyle>
          <a:p>
            <a:pPr lvl="0"/>
            <a:r>
              <a:rPr lang="en-US"/>
              <a:t>Supporting text goes here.</a:t>
            </a:r>
            <a:br>
              <a:rPr lang="en-US"/>
            </a:br>
            <a:r>
              <a:rPr lang="en-US"/>
              <a:t>Change lens to preferred background </a:t>
            </a:r>
            <a:r>
              <a:rPr lang="en-US" err="1"/>
              <a:t>colour</a:t>
            </a:r>
            <a:r>
              <a:rPr lang="en-US"/>
              <a:t> before inserting an icon. </a:t>
            </a:r>
          </a:p>
        </p:txBody>
      </p:sp>
      <p:sp>
        <p:nvSpPr>
          <p:cNvPr id="27" name="Text Placeholder 9">
            <a:extLst>
              <a:ext uri="{FF2B5EF4-FFF2-40B4-BE49-F238E27FC236}">
                <a16:creationId xmlns:a16="http://schemas.microsoft.com/office/drawing/2014/main" id="{D7CFDA92-B7D3-45FE-997C-88AF5348E988}"/>
              </a:ext>
            </a:extLst>
          </p:cNvPr>
          <p:cNvSpPr>
            <a:spLocks noGrp="1"/>
          </p:cNvSpPr>
          <p:nvPr>
            <p:ph type="body" sz="quarter" idx="35" hasCustomPrompt="1"/>
          </p:nvPr>
        </p:nvSpPr>
        <p:spPr>
          <a:xfrm>
            <a:off x="9631680" y="3834611"/>
            <a:ext cx="1950720" cy="2210567"/>
          </a:xfrm>
        </p:spPr>
        <p:txBody>
          <a:bodyPr/>
          <a:lstStyle>
            <a:lvl1pPr marL="0" indent="0" algn="ctr">
              <a:lnSpc>
                <a:spcPct val="100000"/>
              </a:lnSpc>
              <a:buNone/>
              <a:defRPr sz="2000"/>
            </a:lvl1pPr>
          </a:lstStyle>
          <a:p>
            <a:pPr lvl="0"/>
            <a:r>
              <a:rPr lang="en-US"/>
              <a:t>Supporting text goes here.</a:t>
            </a:r>
            <a:br>
              <a:rPr lang="en-US"/>
            </a:br>
            <a:r>
              <a:rPr lang="en-US"/>
              <a:t>Change lens to preferred background </a:t>
            </a:r>
            <a:r>
              <a:rPr lang="en-US" err="1"/>
              <a:t>colour</a:t>
            </a:r>
            <a:r>
              <a:rPr lang="en-US"/>
              <a:t> before inserting an icon. </a:t>
            </a:r>
          </a:p>
        </p:txBody>
      </p:sp>
      <p:sp>
        <p:nvSpPr>
          <p:cNvPr id="31" name="Title 30">
            <a:extLst>
              <a:ext uri="{FF2B5EF4-FFF2-40B4-BE49-F238E27FC236}">
                <a16:creationId xmlns:a16="http://schemas.microsoft.com/office/drawing/2014/main" id="{53780E30-FF24-C3EC-27E9-F2A103A69583}"/>
              </a:ext>
            </a:extLst>
          </p:cNvPr>
          <p:cNvSpPr>
            <a:spLocks noGrp="1"/>
          </p:cNvSpPr>
          <p:nvPr>
            <p:ph type="title" hasCustomPrompt="1"/>
          </p:nvPr>
        </p:nvSpPr>
        <p:spPr/>
        <p:txBody>
          <a:bodyPr/>
          <a:lstStyle/>
          <a:p>
            <a:r>
              <a:rPr lang="en-US"/>
              <a:t>Click to enter title here</a:t>
            </a:r>
          </a:p>
        </p:txBody>
      </p:sp>
    </p:spTree>
    <p:custDataLst>
      <p:tags r:id="rId1"/>
    </p:custDataLst>
    <p:extLst>
      <p:ext uri="{BB962C8B-B14F-4D97-AF65-F5344CB8AC3E}">
        <p14:creationId xmlns:p14="http://schemas.microsoft.com/office/powerpoint/2010/main" val="30481820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Image and 3 Points">
    <p:spTree>
      <p:nvGrpSpPr>
        <p:cNvPr id="1" name=""/>
        <p:cNvGrpSpPr/>
        <p:nvPr/>
      </p:nvGrpSpPr>
      <p:grpSpPr>
        <a:xfrm>
          <a:off x="0" y="0"/>
          <a:ext cx="0" cy="0"/>
          <a:chOff x="0" y="0"/>
          <a:chExt cx="0" cy="0"/>
        </a:xfrm>
      </p:grpSpPr>
      <p:sp>
        <p:nvSpPr>
          <p:cNvPr id="14" name="Text Placeholder 96">
            <a:extLst>
              <a:ext uri="{FF2B5EF4-FFF2-40B4-BE49-F238E27FC236}">
                <a16:creationId xmlns:a16="http://schemas.microsoft.com/office/drawing/2014/main" id="{EC615CB5-4947-47D0-B400-A69B3468C41A}"/>
              </a:ext>
            </a:extLst>
          </p:cNvPr>
          <p:cNvSpPr>
            <a:spLocks noGrp="1"/>
          </p:cNvSpPr>
          <p:nvPr>
            <p:ph type="body" sz="quarter" idx="111" hasCustomPrompt="1"/>
          </p:nvPr>
        </p:nvSpPr>
        <p:spPr>
          <a:xfrm>
            <a:off x="4876800" y="5541963"/>
            <a:ext cx="6705599" cy="657225"/>
          </a:xfrm>
        </p:spPr>
        <p:txBody>
          <a:bodyPr lIns="0" tIns="0" rIns="0" bIns="0" anchor="b" anchorCtr="0">
            <a:noAutofit/>
          </a:bodyPr>
          <a:lstStyle>
            <a:lvl1pPr>
              <a:lnSpc>
                <a:spcPct val="100000"/>
              </a:lnSpc>
              <a:spcAft>
                <a:spcPts val="300"/>
              </a:spcAft>
              <a:buNone/>
              <a:defRPr sz="800"/>
            </a:lvl1pPr>
          </a:lstStyle>
          <a:p>
            <a:pPr lvl="0"/>
            <a:r>
              <a:rPr lang="en-US"/>
              <a:t>Footnotes</a:t>
            </a:r>
          </a:p>
        </p:txBody>
      </p:sp>
      <p:sp>
        <p:nvSpPr>
          <p:cNvPr id="3" name="Date Placeholder 2">
            <a:extLst>
              <a:ext uri="{FF2B5EF4-FFF2-40B4-BE49-F238E27FC236}">
                <a16:creationId xmlns:a16="http://schemas.microsoft.com/office/drawing/2014/main" id="{8EDCC698-5F0A-4A1C-B64E-2817FBBBC11A}"/>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lvl1pPr>
          </a:lstStyle>
          <a:p>
            <a:endParaRPr lang="en-GB"/>
          </a:p>
        </p:txBody>
      </p:sp>
      <p:sp>
        <p:nvSpPr>
          <p:cNvPr id="13" name="Picture Placeholder 13">
            <a:extLst>
              <a:ext uri="{FF2B5EF4-FFF2-40B4-BE49-F238E27FC236}">
                <a16:creationId xmlns:a16="http://schemas.microsoft.com/office/drawing/2014/main" id="{40B35679-83CF-4DE2-BCA6-286802F65026}"/>
              </a:ext>
            </a:extLst>
          </p:cNvPr>
          <p:cNvSpPr>
            <a:spLocks noGrp="1"/>
          </p:cNvSpPr>
          <p:nvPr>
            <p:ph type="pic" sz="quarter" idx="20" hasCustomPrompt="1"/>
          </p:nvPr>
        </p:nvSpPr>
        <p:spPr>
          <a:xfrm>
            <a:off x="1" y="0"/>
            <a:ext cx="4267199" cy="6858000"/>
          </a:xfrm>
          <a:prstGeom prst="rect">
            <a:avLst/>
          </a:prstGeom>
          <a:solidFill>
            <a:schemeClr val="bg2">
              <a:lumMod val="40000"/>
              <a:lumOff val="60000"/>
            </a:schemeClr>
          </a:solidFill>
        </p:spPr>
        <p:txBody>
          <a:bodyPr vert="horz" wrap="square" lIns="396000" tIns="612000" rIns="576000" bIns="1368000" rtlCol="0" anchor="ctr" anchorCtr="0">
            <a:noAutofit/>
          </a:bodyPr>
          <a:lstStyle>
            <a:lvl1pPr marL="0" indent="0" algn="l">
              <a:lnSpc>
                <a:spcPct val="100000"/>
              </a:lnSpc>
              <a:spcAft>
                <a:spcPts val="0"/>
              </a:spcAft>
              <a:buNone/>
              <a:defRPr lang="en-US" sz="1600" b="1" dirty="0"/>
            </a:lvl1pPr>
          </a:lstStyle>
          <a:p>
            <a:r>
              <a:rPr lang="en-US"/>
              <a:t>_____________________________</a:t>
            </a:r>
            <a:br>
              <a:rPr lang="en-US"/>
            </a:br>
            <a:br>
              <a:rPr lang="en-US"/>
            </a:br>
            <a:r>
              <a:rPr lang="en-US"/>
              <a:t>To add a brand image here:</a:t>
            </a:r>
            <a:br>
              <a:rPr lang="en-US"/>
            </a:br>
            <a:r>
              <a:rPr lang="en-US"/>
              <a:t>Select this placeholder and click </a:t>
            </a:r>
            <a:br>
              <a:rPr lang="en-US"/>
            </a:br>
            <a:r>
              <a:rPr lang="en-US"/>
              <a:t>Brand Pictures in </a:t>
            </a:r>
            <a:r>
              <a:rPr lang="en-US" err="1"/>
              <a:t>BrandIn</a:t>
            </a:r>
            <a:r>
              <a:rPr lang="en-US"/>
              <a:t>.</a:t>
            </a:r>
            <a:br>
              <a:rPr lang="en-US"/>
            </a:br>
            <a:br>
              <a:rPr lang="en-US"/>
            </a:br>
            <a:r>
              <a:rPr lang="en-US"/>
              <a:t>Clicking the icon will insert an </a:t>
            </a:r>
            <a:br>
              <a:rPr lang="en-US"/>
            </a:br>
            <a:r>
              <a:rPr lang="en-US"/>
              <a:t>image from your own files.</a:t>
            </a:r>
            <a:br>
              <a:rPr lang="en-US"/>
            </a:br>
            <a:br>
              <a:rPr lang="en-US"/>
            </a:br>
            <a:br>
              <a:rPr lang="en-US"/>
            </a:br>
            <a:br>
              <a:rPr lang="en-US"/>
            </a:br>
            <a:r>
              <a:rPr lang="en-US"/>
              <a:t>The image can then be scaled </a:t>
            </a:r>
            <a:br>
              <a:rPr lang="en-US"/>
            </a:br>
            <a:r>
              <a:rPr lang="en-US"/>
              <a:t>within the frame by using the </a:t>
            </a:r>
            <a:br>
              <a:rPr lang="en-US"/>
            </a:br>
            <a:r>
              <a:rPr lang="en-US"/>
              <a:t>Crop feature in the Picture Format</a:t>
            </a:r>
            <a:br>
              <a:rPr lang="en-US"/>
            </a:br>
            <a:r>
              <a:rPr lang="en-US"/>
              <a:t>tab of the ribbon.</a:t>
            </a:r>
            <a:br>
              <a:rPr lang="en-US"/>
            </a:br>
            <a:r>
              <a:rPr lang="en-US"/>
              <a:t>_____________________________</a:t>
            </a:r>
          </a:p>
        </p:txBody>
      </p:sp>
      <p:sp>
        <p:nvSpPr>
          <p:cNvPr id="6" name="Text Placeholder 5">
            <a:extLst>
              <a:ext uri="{FF2B5EF4-FFF2-40B4-BE49-F238E27FC236}">
                <a16:creationId xmlns:a16="http://schemas.microsoft.com/office/drawing/2014/main" id="{4F2560C9-DF52-45CA-87E0-E0A1940555F6}"/>
              </a:ext>
            </a:extLst>
          </p:cNvPr>
          <p:cNvSpPr>
            <a:spLocks noGrp="1"/>
          </p:cNvSpPr>
          <p:nvPr>
            <p:ph type="body" sz="quarter" idx="23" hasCustomPrompt="1"/>
          </p:nvPr>
        </p:nvSpPr>
        <p:spPr>
          <a:xfrm>
            <a:off x="5791200" y="1922060"/>
            <a:ext cx="5791198" cy="576000"/>
          </a:xfrm>
        </p:spPr>
        <p:txBody>
          <a:bodyPr vert="horz" lIns="0" tIns="0" rIns="0" bIns="0" rtlCol="0" anchor="ctr" anchorCtr="0">
            <a:noAutofit/>
          </a:bodyPr>
          <a:lstStyle>
            <a:lvl1pPr marL="0" indent="0">
              <a:lnSpc>
                <a:spcPct val="100000"/>
              </a:lnSpc>
              <a:buNone/>
              <a:defRPr lang="en-US" dirty="0"/>
            </a:lvl1pPr>
          </a:lstStyle>
          <a:p>
            <a:pPr lvl="0"/>
            <a:r>
              <a:rPr lang="en-US"/>
              <a:t>Click to add item</a:t>
            </a:r>
          </a:p>
        </p:txBody>
      </p:sp>
      <p:sp>
        <p:nvSpPr>
          <p:cNvPr id="5" name="Slide Number Placeholder 4">
            <a:extLst>
              <a:ext uri="{FF2B5EF4-FFF2-40B4-BE49-F238E27FC236}">
                <a16:creationId xmlns:a16="http://schemas.microsoft.com/office/drawing/2014/main" id="{3D99530C-C25D-41F5-8CBD-274088C900B1}"/>
              </a:ext>
            </a:extLst>
          </p:cNvPr>
          <p:cNvSpPr>
            <a:spLocks noGrp="1"/>
          </p:cNvSpPr>
          <p:nvPr>
            <p:ph type="sldNum" sz="quarter" idx="12"/>
          </p:nvPr>
        </p:nvSpPr>
        <p:spPr>
          <a:xfrm>
            <a:off x="0" y="6344085"/>
            <a:ext cx="487680" cy="309145"/>
          </a:xfrm>
          <a:prstGeom prst="rect">
            <a:avLst/>
          </a:prstGeom>
        </p:spPr>
        <p:txBody>
          <a:bodyPr/>
          <a:lstStyle>
            <a:lvl1pPr>
              <a:lnSpc>
                <a:spcPct val="100000"/>
              </a:lnSpc>
              <a:defRPr>
                <a:solidFill>
                  <a:schemeClr val="bg1"/>
                </a:solidFill>
              </a:defRPr>
            </a:lvl1pPr>
          </a:lstStyle>
          <a:p>
            <a:fld id="{F8E47D07-9D1E-4FE9-B31A-2F5863681021}" type="slidenum">
              <a:rPr lang="en-GB" smtClean="0"/>
              <a:pPr/>
              <a:t>‹#›</a:t>
            </a:fld>
            <a:endParaRPr lang="en-GB"/>
          </a:p>
        </p:txBody>
      </p:sp>
      <p:sp>
        <p:nvSpPr>
          <p:cNvPr id="20" name="Text Placeholder 5">
            <a:extLst>
              <a:ext uri="{FF2B5EF4-FFF2-40B4-BE49-F238E27FC236}">
                <a16:creationId xmlns:a16="http://schemas.microsoft.com/office/drawing/2014/main" id="{E73010FE-DD71-4076-8A5D-D08E5CA3F634}"/>
              </a:ext>
            </a:extLst>
          </p:cNvPr>
          <p:cNvSpPr>
            <a:spLocks noGrp="1"/>
          </p:cNvSpPr>
          <p:nvPr>
            <p:ph type="body" sz="quarter" idx="24" hasCustomPrompt="1"/>
          </p:nvPr>
        </p:nvSpPr>
        <p:spPr>
          <a:xfrm>
            <a:off x="5791200" y="3141000"/>
            <a:ext cx="5791198" cy="576000"/>
          </a:xfrm>
        </p:spPr>
        <p:txBody>
          <a:bodyPr vert="horz" lIns="0" tIns="0" rIns="0" bIns="0" rtlCol="0" anchor="ctr" anchorCtr="0">
            <a:noAutofit/>
          </a:bodyPr>
          <a:lstStyle>
            <a:lvl1pPr marL="0" indent="0">
              <a:lnSpc>
                <a:spcPct val="100000"/>
              </a:lnSpc>
              <a:buNone/>
              <a:defRPr lang="en-US" dirty="0"/>
            </a:lvl1pPr>
          </a:lstStyle>
          <a:p>
            <a:pPr lvl="0"/>
            <a:r>
              <a:rPr lang="en-US"/>
              <a:t>Click to add item</a:t>
            </a:r>
          </a:p>
        </p:txBody>
      </p:sp>
      <p:sp>
        <p:nvSpPr>
          <p:cNvPr id="21" name="Text Placeholder 5">
            <a:extLst>
              <a:ext uri="{FF2B5EF4-FFF2-40B4-BE49-F238E27FC236}">
                <a16:creationId xmlns:a16="http://schemas.microsoft.com/office/drawing/2014/main" id="{34A02FB3-913D-4DFD-A345-FDDE4BA12BBD}"/>
              </a:ext>
            </a:extLst>
          </p:cNvPr>
          <p:cNvSpPr>
            <a:spLocks noGrp="1"/>
          </p:cNvSpPr>
          <p:nvPr>
            <p:ph type="body" sz="quarter" idx="25" hasCustomPrompt="1"/>
          </p:nvPr>
        </p:nvSpPr>
        <p:spPr>
          <a:xfrm>
            <a:off x="5791200" y="4357201"/>
            <a:ext cx="5791198" cy="576000"/>
          </a:xfrm>
        </p:spPr>
        <p:txBody>
          <a:bodyPr vert="horz" lIns="0" tIns="0" rIns="0" bIns="0" rtlCol="0" anchor="ctr" anchorCtr="0">
            <a:noAutofit/>
          </a:bodyPr>
          <a:lstStyle>
            <a:lvl1pPr marL="0" indent="0">
              <a:lnSpc>
                <a:spcPct val="100000"/>
              </a:lnSpc>
              <a:buNone/>
              <a:defRPr lang="en-US" dirty="0"/>
            </a:lvl1pPr>
          </a:lstStyle>
          <a:p>
            <a:pPr lvl="0"/>
            <a:r>
              <a:rPr lang="en-US"/>
              <a:t>Click to add item</a:t>
            </a:r>
          </a:p>
        </p:txBody>
      </p:sp>
      <p:sp>
        <p:nvSpPr>
          <p:cNvPr id="8" name="Text Placeholder 7">
            <a:extLst>
              <a:ext uri="{FF2B5EF4-FFF2-40B4-BE49-F238E27FC236}">
                <a16:creationId xmlns:a16="http://schemas.microsoft.com/office/drawing/2014/main" id="{BED2D347-F52F-43C1-87F8-DDC9498C0F38}"/>
              </a:ext>
            </a:extLst>
          </p:cNvPr>
          <p:cNvSpPr>
            <a:spLocks noGrp="1"/>
          </p:cNvSpPr>
          <p:nvPr>
            <p:ph type="body" sz="quarter" idx="26" hasCustomPrompt="1"/>
          </p:nvPr>
        </p:nvSpPr>
        <p:spPr>
          <a:xfrm>
            <a:off x="4876800" y="1906500"/>
            <a:ext cx="609599" cy="609599"/>
          </a:xfrm>
          <a:prstGeom prst="ellipse">
            <a:avLst/>
          </a:prstGeom>
          <a:solidFill>
            <a:schemeClr val="accent1"/>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16" name="Text Placeholder 7">
            <a:extLst>
              <a:ext uri="{FF2B5EF4-FFF2-40B4-BE49-F238E27FC236}">
                <a16:creationId xmlns:a16="http://schemas.microsoft.com/office/drawing/2014/main" id="{4A674ED9-5FA4-4FE1-86F0-863ECF4F5C27}"/>
              </a:ext>
            </a:extLst>
          </p:cNvPr>
          <p:cNvSpPr>
            <a:spLocks noGrp="1"/>
          </p:cNvSpPr>
          <p:nvPr>
            <p:ph type="body" sz="quarter" idx="27" hasCustomPrompt="1"/>
          </p:nvPr>
        </p:nvSpPr>
        <p:spPr>
          <a:xfrm>
            <a:off x="4876800" y="3124201"/>
            <a:ext cx="609599" cy="609599"/>
          </a:xfrm>
          <a:prstGeom prst="ellipse">
            <a:avLst/>
          </a:prstGeom>
          <a:solidFill>
            <a:schemeClr val="accent3"/>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22" name="Text Placeholder 7">
            <a:extLst>
              <a:ext uri="{FF2B5EF4-FFF2-40B4-BE49-F238E27FC236}">
                <a16:creationId xmlns:a16="http://schemas.microsoft.com/office/drawing/2014/main" id="{DC1651B7-FA29-4E69-8977-501BC13BB59B}"/>
              </a:ext>
            </a:extLst>
          </p:cNvPr>
          <p:cNvSpPr>
            <a:spLocks noGrp="1"/>
          </p:cNvSpPr>
          <p:nvPr>
            <p:ph type="body" sz="quarter" idx="28" hasCustomPrompt="1"/>
          </p:nvPr>
        </p:nvSpPr>
        <p:spPr>
          <a:xfrm>
            <a:off x="4876800" y="4340402"/>
            <a:ext cx="609599" cy="609599"/>
          </a:xfrm>
          <a:prstGeom prst="ellipse">
            <a:avLst/>
          </a:prstGeom>
          <a:solidFill>
            <a:schemeClr val="tx1"/>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4" name="Title 3">
            <a:extLst>
              <a:ext uri="{FF2B5EF4-FFF2-40B4-BE49-F238E27FC236}">
                <a16:creationId xmlns:a16="http://schemas.microsoft.com/office/drawing/2014/main" id="{2B653712-A247-D64C-1DBA-F05D2671FA4D}"/>
              </a:ext>
            </a:extLst>
          </p:cNvPr>
          <p:cNvSpPr>
            <a:spLocks noGrp="1"/>
          </p:cNvSpPr>
          <p:nvPr>
            <p:ph type="title" hasCustomPrompt="1"/>
          </p:nvPr>
        </p:nvSpPr>
        <p:spPr>
          <a:xfrm>
            <a:off x="4876800" y="401638"/>
            <a:ext cx="6705599" cy="914400"/>
          </a:xfrm>
        </p:spPr>
        <p:txBody>
          <a:bodyPr/>
          <a:lstStyle/>
          <a:p>
            <a:r>
              <a:rPr lang="en-US"/>
              <a:t>Click to enter title here</a:t>
            </a:r>
          </a:p>
        </p:txBody>
      </p:sp>
    </p:spTree>
    <p:custDataLst>
      <p:tags r:id="rId1"/>
    </p:custDataLst>
    <p:extLst>
      <p:ext uri="{BB962C8B-B14F-4D97-AF65-F5344CB8AC3E}">
        <p14:creationId xmlns:p14="http://schemas.microsoft.com/office/powerpoint/2010/main" val="7580074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Image and 5 Points">
    <p:spTree>
      <p:nvGrpSpPr>
        <p:cNvPr id="1" name=""/>
        <p:cNvGrpSpPr/>
        <p:nvPr/>
      </p:nvGrpSpPr>
      <p:grpSpPr>
        <a:xfrm>
          <a:off x="0" y="0"/>
          <a:ext cx="0" cy="0"/>
          <a:chOff x="0" y="0"/>
          <a:chExt cx="0" cy="0"/>
        </a:xfrm>
      </p:grpSpPr>
      <p:sp>
        <p:nvSpPr>
          <p:cNvPr id="18" name="Text Placeholder 96">
            <a:extLst>
              <a:ext uri="{FF2B5EF4-FFF2-40B4-BE49-F238E27FC236}">
                <a16:creationId xmlns:a16="http://schemas.microsoft.com/office/drawing/2014/main" id="{5F6A1124-9F09-4D7A-B563-659BB17D0B1A}"/>
              </a:ext>
            </a:extLst>
          </p:cNvPr>
          <p:cNvSpPr>
            <a:spLocks noGrp="1"/>
          </p:cNvSpPr>
          <p:nvPr>
            <p:ph type="body" sz="quarter" idx="111" hasCustomPrompt="1"/>
          </p:nvPr>
        </p:nvSpPr>
        <p:spPr>
          <a:xfrm>
            <a:off x="4876799" y="5541963"/>
            <a:ext cx="6705601" cy="657225"/>
          </a:xfrm>
        </p:spPr>
        <p:txBody>
          <a:bodyPr lIns="0" tIns="0" rIns="0" bIns="0" anchor="b" anchorCtr="0">
            <a:noAutofit/>
          </a:bodyPr>
          <a:lstStyle>
            <a:lvl1pPr>
              <a:lnSpc>
                <a:spcPct val="100000"/>
              </a:lnSpc>
              <a:spcAft>
                <a:spcPts val="300"/>
              </a:spcAft>
              <a:buNone/>
              <a:defRPr sz="800"/>
            </a:lvl1pPr>
          </a:lstStyle>
          <a:p>
            <a:pPr lvl="0"/>
            <a:r>
              <a:rPr lang="en-US"/>
              <a:t>Footnotes</a:t>
            </a:r>
          </a:p>
        </p:txBody>
      </p:sp>
      <p:sp>
        <p:nvSpPr>
          <p:cNvPr id="3" name="Date Placeholder 2">
            <a:extLst>
              <a:ext uri="{FF2B5EF4-FFF2-40B4-BE49-F238E27FC236}">
                <a16:creationId xmlns:a16="http://schemas.microsoft.com/office/drawing/2014/main" id="{8EDCC698-5F0A-4A1C-B64E-2817FBBBC11A}"/>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lvl1pPr>
          </a:lstStyle>
          <a:p>
            <a:endParaRPr lang="en-GB"/>
          </a:p>
        </p:txBody>
      </p:sp>
      <p:sp>
        <p:nvSpPr>
          <p:cNvPr id="17" name="Picture Placeholder 13">
            <a:extLst>
              <a:ext uri="{FF2B5EF4-FFF2-40B4-BE49-F238E27FC236}">
                <a16:creationId xmlns:a16="http://schemas.microsoft.com/office/drawing/2014/main" id="{606F2FD5-F128-4C4F-BF0A-3F6CBBABE385}"/>
              </a:ext>
            </a:extLst>
          </p:cNvPr>
          <p:cNvSpPr>
            <a:spLocks noGrp="1"/>
          </p:cNvSpPr>
          <p:nvPr>
            <p:ph type="pic" sz="quarter" idx="20" hasCustomPrompt="1"/>
          </p:nvPr>
        </p:nvSpPr>
        <p:spPr>
          <a:xfrm>
            <a:off x="1" y="0"/>
            <a:ext cx="4267199" cy="6858000"/>
          </a:xfrm>
          <a:prstGeom prst="rect">
            <a:avLst/>
          </a:prstGeom>
          <a:solidFill>
            <a:schemeClr val="bg2">
              <a:lumMod val="40000"/>
              <a:lumOff val="60000"/>
            </a:schemeClr>
          </a:solidFill>
        </p:spPr>
        <p:txBody>
          <a:bodyPr vert="horz" wrap="square" lIns="396000" tIns="612000" rIns="576000" bIns="1368000" rtlCol="0" anchor="ctr" anchorCtr="0">
            <a:noAutofit/>
          </a:bodyPr>
          <a:lstStyle>
            <a:lvl1pPr marL="0" indent="0" algn="l">
              <a:lnSpc>
                <a:spcPct val="100000"/>
              </a:lnSpc>
              <a:spcAft>
                <a:spcPts val="0"/>
              </a:spcAft>
              <a:buNone/>
              <a:defRPr lang="en-US" sz="1600" b="1" dirty="0"/>
            </a:lvl1pPr>
          </a:lstStyle>
          <a:p>
            <a:r>
              <a:rPr lang="en-US"/>
              <a:t>_____________________________</a:t>
            </a:r>
            <a:br>
              <a:rPr lang="en-US"/>
            </a:br>
            <a:br>
              <a:rPr lang="en-US"/>
            </a:br>
            <a:r>
              <a:rPr lang="en-US"/>
              <a:t>To add a brand image here:</a:t>
            </a:r>
            <a:br>
              <a:rPr lang="en-US"/>
            </a:br>
            <a:r>
              <a:rPr lang="en-US"/>
              <a:t>Select this placeholder and click </a:t>
            </a:r>
            <a:br>
              <a:rPr lang="en-US"/>
            </a:br>
            <a:r>
              <a:rPr lang="en-US"/>
              <a:t>Brand Pictures in </a:t>
            </a:r>
            <a:r>
              <a:rPr lang="en-US" err="1"/>
              <a:t>BrandIn</a:t>
            </a:r>
            <a:r>
              <a:rPr lang="en-US"/>
              <a:t>.</a:t>
            </a:r>
            <a:br>
              <a:rPr lang="en-US"/>
            </a:br>
            <a:br>
              <a:rPr lang="en-US"/>
            </a:br>
            <a:r>
              <a:rPr lang="en-US"/>
              <a:t>Clicking the icon will insert an </a:t>
            </a:r>
            <a:br>
              <a:rPr lang="en-US"/>
            </a:br>
            <a:r>
              <a:rPr lang="en-US"/>
              <a:t>image from your own files.</a:t>
            </a:r>
            <a:br>
              <a:rPr lang="en-US"/>
            </a:br>
            <a:br>
              <a:rPr lang="en-US"/>
            </a:br>
            <a:br>
              <a:rPr lang="en-US"/>
            </a:br>
            <a:br>
              <a:rPr lang="en-US"/>
            </a:br>
            <a:r>
              <a:rPr lang="en-US"/>
              <a:t>The image can then be scaled </a:t>
            </a:r>
            <a:br>
              <a:rPr lang="en-US"/>
            </a:br>
            <a:r>
              <a:rPr lang="en-US"/>
              <a:t>within the frame by using the </a:t>
            </a:r>
            <a:br>
              <a:rPr lang="en-US"/>
            </a:br>
            <a:r>
              <a:rPr lang="en-US"/>
              <a:t>Crop feature in the Picture Format</a:t>
            </a:r>
            <a:br>
              <a:rPr lang="en-US"/>
            </a:br>
            <a:r>
              <a:rPr lang="en-US"/>
              <a:t>tab of the ribbon.</a:t>
            </a:r>
            <a:br>
              <a:rPr lang="en-US"/>
            </a:br>
            <a:r>
              <a:rPr lang="en-US"/>
              <a:t>_____________________________</a:t>
            </a:r>
          </a:p>
        </p:txBody>
      </p:sp>
      <p:sp>
        <p:nvSpPr>
          <p:cNvPr id="6" name="Text Placeholder 5">
            <a:extLst>
              <a:ext uri="{FF2B5EF4-FFF2-40B4-BE49-F238E27FC236}">
                <a16:creationId xmlns:a16="http://schemas.microsoft.com/office/drawing/2014/main" id="{4F2560C9-DF52-45CA-87E0-E0A1940555F6}"/>
              </a:ext>
            </a:extLst>
          </p:cNvPr>
          <p:cNvSpPr>
            <a:spLocks noGrp="1"/>
          </p:cNvSpPr>
          <p:nvPr>
            <p:ph type="body" sz="quarter" idx="23" hasCustomPrompt="1"/>
          </p:nvPr>
        </p:nvSpPr>
        <p:spPr>
          <a:xfrm>
            <a:off x="5791200" y="1614113"/>
            <a:ext cx="5791199" cy="576000"/>
          </a:xfrm>
        </p:spPr>
        <p:txBody>
          <a:bodyPr bIns="0" anchor="ctr" anchorCtr="0"/>
          <a:lstStyle>
            <a:lvl1pPr marL="0" indent="0">
              <a:lnSpc>
                <a:spcPct val="100000"/>
              </a:lnSpc>
              <a:buNone/>
              <a:defRPr/>
            </a:lvl1pPr>
          </a:lstStyle>
          <a:p>
            <a:pPr lvl="0"/>
            <a:r>
              <a:rPr lang="en-US"/>
              <a:t>Click to add item</a:t>
            </a:r>
          </a:p>
        </p:txBody>
      </p:sp>
      <p:sp>
        <p:nvSpPr>
          <p:cNvPr id="5" name="Slide Number Placeholder 4">
            <a:extLst>
              <a:ext uri="{FF2B5EF4-FFF2-40B4-BE49-F238E27FC236}">
                <a16:creationId xmlns:a16="http://schemas.microsoft.com/office/drawing/2014/main" id="{3D99530C-C25D-41F5-8CBD-274088C900B1}"/>
              </a:ext>
            </a:extLst>
          </p:cNvPr>
          <p:cNvSpPr>
            <a:spLocks noGrp="1"/>
          </p:cNvSpPr>
          <p:nvPr>
            <p:ph type="sldNum" sz="quarter" idx="12"/>
          </p:nvPr>
        </p:nvSpPr>
        <p:spPr>
          <a:xfrm>
            <a:off x="0" y="6344085"/>
            <a:ext cx="487680" cy="309145"/>
          </a:xfrm>
          <a:prstGeom prst="rect">
            <a:avLst/>
          </a:prstGeom>
        </p:spPr>
        <p:txBody>
          <a:bodyPr/>
          <a:lstStyle>
            <a:lvl1pPr>
              <a:lnSpc>
                <a:spcPct val="100000"/>
              </a:lnSpc>
              <a:defRPr>
                <a:solidFill>
                  <a:schemeClr val="bg1"/>
                </a:solidFill>
              </a:defRPr>
            </a:lvl1pPr>
          </a:lstStyle>
          <a:p>
            <a:fld id="{F8E47D07-9D1E-4FE9-B31A-2F5863681021}" type="slidenum">
              <a:rPr lang="en-GB" smtClean="0"/>
              <a:pPr/>
              <a:t>‹#›</a:t>
            </a:fld>
            <a:endParaRPr lang="en-GB"/>
          </a:p>
        </p:txBody>
      </p:sp>
      <p:sp>
        <p:nvSpPr>
          <p:cNvPr id="20" name="Text Placeholder 5">
            <a:extLst>
              <a:ext uri="{FF2B5EF4-FFF2-40B4-BE49-F238E27FC236}">
                <a16:creationId xmlns:a16="http://schemas.microsoft.com/office/drawing/2014/main" id="{E73010FE-DD71-4076-8A5D-D08E5CA3F634}"/>
              </a:ext>
            </a:extLst>
          </p:cNvPr>
          <p:cNvSpPr>
            <a:spLocks noGrp="1"/>
          </p:cNvSpPr>
          <p:nvPr>
            <p:ph type="body" sz="quarter" idx="24" hasCustomPrompt="1"/>
          </p:nvPr>
        </p:nvSpPr>
        <p:spPr>
          <a:xfrm>
            <a:off x="5791200" y="2377735"/>
            <a:ext cx="5791199" cy="576000"/>
          </a:xfrm>
        </p:spPr>
        <p:txBody>
          <a:bodyPr bIns="0" anchor="ctr" anchorCtr="0"/>
          <a:lstStyle>
            <a:lvl1pPr marL="0" indent="0">
              <a:lnSpc>
                <a:spcPct val="100000"/>
              </a:lnSpc>
              <a:buNone/>
              <a:defRPr/>
            </a:lvl1pPr>
          </a:lstStyle>
          <a:p>
            <a:pPr lvl="0"/>
            <a:r>
              <a:rPr lang="en-US"/>
              <a:t>Click to add item</a:t>
            </a:r>
          </a:p>
        </p:txBody>
      </p:sp>
      <p:sp>
        <p:nvSpPr>
          <p:cNvPr id="21" name="Text Placeholder 5">
            <a:extLst>
              <a:ext uri="{FF2B5EF4-FFF2-40B4-BE49-F238E27FC236}">
                <a16:creationId xmlns:a16="http://schemas.microsoft.com/office/drawing/2014/main" id="{34A02FB3-913D-4DFD-A345-FDDE4BA12BBD}"/>
              </a:ext>
            </a:extLst>
          </p:cNvPr>
          <p:cNvSpPr>
            <a:spLocks noGrp="1"/>
          </p:cNvSpPr>
          <p:nvPr>
            <p:ph type="body" sz="quarter" idx="25" hasCustomPrompt="1"/>
          </p:nvPr>
        </p:nvSpPr>
        <p:spPr>
          <a:xfrm>
            <a:off x="5791200" y="3141357"/>
            <a:ext cx="5791199" cy="576000"/>
          </a:xfrm>
        </p:spPr>
        <p:txBody>
          <a:bodyPr bIns="0" anchor="ctr" anchorCtr="0"/>
          <a:lstStyle>
            <a:lvl1pPr marL="0" indent="0">
              <a:lnSpc>
                <a:spcPct val="100000"/>
              </a:lnSpc>
              <a:buNone/>
              <a:defRPr/>
            </a:lvl1pPr>
          </a:lstStyle>
          <a:p>
            <a:pPr lvl="0"/>
            <a:r>
              <a:rPr lang="en-US"/>
              <a:t>Click to add item</a:t>
            </a:r>
          </a:p>
        </p:txBody>
      </p:sp>
      <p:sp>
        <p:nvSpPr>
          <p:cNvPr id="29" name="Text Placeholder 5">
            <a:extLst>
              <a:ext uri="{FF2B5EF4-FFF2-40B4-BE49-F238E27FC236}">
                <a16:creationId xmlns:a16="http://schemas.microsoft.com/office/drawing/2014/main" id="{E6F61F16-916C-41D6-93C0-D26547A831E4}"/>
              </a:ext>
            </a:extLst>
          </p:cNvPr>
          <p:cNvSpPr>
            <a:spLocks noGrp="1"/>
          </p:cNvSpPr>
          <p:nvPr>
            <p:ph type="body" sz="quarter" idx="27" hasCustomPrompt="1"/>
          </p:nvPr>
        </p:nvSpPr>
        <p:spPr>
          <a:xfrm>
            <a:off x="5791200" y="3904979"/>
            <a:ext cx="5791199" cy="576000"/>
          </a:xfrm>
        </p:spPr>
        <p:txBody>
          <a:bodyPr bIns="0" anchor="ctr" anchorCtr="0"/>
          <a:lstStyle>
            <a:lvl1pPr marL="0" indent="0">
              <a:lnSpc>
                <a:spcPct val="100000"/>
              </a:lnSpc>
              <a:buNone/>
              <a:defRPr/>
            </a:lvl1pPr>
          </a:lstStyle>
          <a:p>
            <a:pPr lvl="0"/>
            <a:r>
              <a:rPr lang="en-US"/>
              <a:t>Click to add item</a:t>
            </a:r>
          </a:p>
        </p:txBody>
      </p:sp>
      <p:sp>
        <p:nvSpPr>
          <p:cNvPr id="16" name="Text Placeholder 5">
            <a:extLst>
              <a:ext uri="{FF2B5EF4-FFF2-40B4-BE49-F238E27FC236}">
                <a16:creationId xmlns:a16="http://schemas.microsoft.com/office/drawing/2014/main" id="{5E299348-94D5-4256-BE1F-91C31CCEE98F}"/>
              </a:ext>
            </a:extLst>
          </p:cNvPr>
          <p:cNvSpPr>
            <a:spLocks noGrp="1"/>
          </p:cNvSpPr>
          <p:nvPr>
            <p:ph type="body" sz="quarter" idx="28" hasCustomPrompt="1"/>
          </p:nvPr>
        </p:nvSpPr>
        <p:spPr>
          <a:xfrm>
            <a:off x="5791200" y="4668603"/>
            <a:ext cx="5791199" cy="576000"/>
          </a:xfrm>
        </p:spPr>
        <p:txBody>
          <a:bodyPr bIns="0" anchor="ctr" anchorCtr="0"/>
          <a:lstStyle>
            <a:lvl1pPr marL="0" indent="0">
              <a:lnSpc>
                <a:spcPct val="100000"/>
              </a:lnSpc>
              <a:buNone/>
              <a:defRPr/>
            </a:lvl1pPr>
          </a:lstStyle>
          <a:p>
            <a:pPr lvl="0"/>
            <a:r>
              <a:rPr lang="en-US"/>
              <a:t>Click to add item</a:t>
            </a:r>
          </a:p>
        </p:txBody>
      </p:sp>
      <p:sp>
        <p:nvSpPr>
          <p:cNvPr id="23" name="Text Placeholder 7">
            <a:extLst>
              <a:ext uri="{FF2B5EF4-FFF2-40B4-BE49-F238E27FC236}">
                <a16:creationId xmlns:a16="http://schemas.microsoft.com/office/drawing/2014/main" id="{FFA643F8-1A02-4F8A-A364-9AE565DF5EAA}"/>
              </a:ext>
            </a:extLst>
          </p:cNvPr>
          <p:cNvSpPr>
            <a:spLocks noGrp="1"/>
          </p:cNvSpPr>
          <p:nvPr>
            <p:ph type="body" sz="quarter" idx="30" hasCustomPrompt="1"/>
          </p:nvPr>
        </p:nvSpPr>
        <p:spPr>
          <a:xfrm>
            <a:off x="4876800" y="1597313"/>
            <a:ext cx="609600" cy="609600"/>
          </a:xfrm>
          <a:prstGeom prst="ellipse">
            <a:avLst/>
          </a:prstGeom>
          <a:solidFill>
            <a:schemeClr val="accent2"/>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24" name="Text Placeholder 7">
            <a:extLst>
              <a:ext uri="{FF2B5EF4-FFF2-40B4-BE49-F238E27FC236}">
                <a16:creationId xmlns:a16="http://schemas.microsoft.com/office/drawing/2014/main" id="{13713115-FE34-4B39-AFA3-10C746337489}"/>
              </a:ext>
            </a:extLst>
          </p:cNvPr>
          <p:cNvSpPr>
            <a:spLocks noGrp="1"/>
          </p:cNvSpPr>
          <p:nvPr>
            <p:ph type="body" sz="quarter" idx="31" hasCustomPrompt="1"/>
          </p:nvPr>
        </p:nvSpPr>
        <p:spPr>
          <a:xfrm>
            <a:off x="4876800" y="2358570"/>
            <a:ext cx="609600" cy="609600"/>
          </a:xfrm>
          <a:prstGeom prst="ellipse">
            <a:avLst/>
          </a:prstGeom>
          <a:solidFill>
            <a:schemeClr val="accent1"/>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25" name="Text Placeholder 7">
            <a:extLst>
              <a:ext uri="{FF2B5EF4-FFF2-40B4-BE49-F238E27FC236}">
                <a16:creationId xmlns:a16="http://schemas.microsoft.com/office/drawing/2014/main" id="{CCE34AE4-68D5-46DB-AD84-2C32865C63DA}"/>
              </a:ext>
            </a:extLst>
          </p:cNvPr>
          <p:cNvSpPr>
            <a:spLocks noGrp="1"/>
          </p:cNvSpPr>
          <p:nvPr>
            <p:ph type="body" sz="quarter" idx="32" hasCustomPrompt="1"/>
          </p:nvPr>
        </p:nvSpPr>
        <p:spPr>
          <a:xfrm>
            <a:off x="4876800" y="3122063"/>
            <a:ext cx="609600" cy="609600"/>
          </a:xfrm>
          <a:prstGeom prst="ellipse">
            <a:avLst/>
          </a:prstGeom>
          <a:solidFill>
            <a:schemeClr val="accent3"/>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26" name="Text Placeholder 7">
            <a:extLst>
              <a:ext uri="{FF2B5EF4-FFF2-40B4-BE49-F238E27FC236}">
                <a16:creationId xmlns:a16="http://schemas.microsoft.com/office/drawing/2014/main" id="{47AC357D-474A-4C79-9824-ECFF8F3FFD43}"/>
              </a:ext>
            </a:extLst>
          </p:cNvPr>
          <p:cNvSpPr>
            <a:spLocks noGrp="1"/>
          </p:cNvSpPr>
          <p:nvPr>
            <p:ph type="body" sz="quarter" idx="33" hasCustomPrompt="1"/>
          </p:nvPr>
        </p:nvSpPr>
        <p:spPr>
          <a:xfrm>
            <a:off x="4876800" y="3883320"/>
            <a:ext cx="609600" cy="609600"/>
          </a:xfrm>
          <a:prstGeom prst="ellipse">
            <a:avLst/>
          </a:prstGeom>
          <a:solidFill>
            <a:schemeClr val="tx1"/>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27" name="Text Placeholder 7">
            <a:extLst>
              <a:ext uri="{FF2B5EF4-FFF2-40B4-BE49-F238E27FC236}">
                <a16:creationId xmlns:a16="http://schemas.microsoft.com/office/drawing/2014/main" id="{95DEB97F-2B12-42B1-94DB-0EF97C477C0A}"/>
              </a:ext>
            </a:extLst>
          </p:cNvPr>
          <p:cNvSpPr>
            <a:spLocks noGrp="1"/>
          </p:cNvSpPr>
          <p:nvPr>
            <p:ph type="body" sz="quarter" idx="34" hasCustomPrompt="1"/>
          </p:nvPr>
        </p:nvSpPr>
        <p:spPr>
          <a:xfrm>
            <a:off x="4876800" y="4651803"/>
            <a:ext cx="609600" cy="609600"/>
          </a:xfrm>
          <a:prstGeom prst="ellipse">
            <a:avLst/>
          </a:prstGeom>
          <a:solidFill>
            <a:srgbClr val="D8DFDE"/>
          </a:solidFill>
        </p:spPr>
        <p:txBody>
          <a:bodyPr wrap="none" bIns="0" anchor="ctr" anchorCtr="0">
            <a:normAutofit/>
          </a:bodyPr>
          <a:lstStyle>
            <a:lvl1pPr marL="0" indent="0" algn="ctr">
              <a:lnSpc>
                <a:spcPct val="100000"/>
              </a:lnSpc>
              <a:buNone/>
              <a:defRPr sz="3200" b="0">
                <a:solidFill>
                  <a:schemeClr val="tx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8" name="Title 7">
            <a:extLst>
              <a:ext uri="{FF2B5EF4-FFF2-40B4-BE49-F238E27FC236}">
                <a16:creationId xmlns:a16="http://schemas.microsoft.com/office/drawing/2014/main" id="{198B9145-89B6-BF4B-242D-0153106E7C42}"/>
              </a:ext>
            </a:extLst>
          </p:cNvPr>
          <p:cNvSpPr>
            <a:spLocks noGrp="1"/>
          </p:cNvSpPr>
          <p:nvPr>
            <p:ph type="title" hasCustomPrompt="1"/>
          </p:nvPr>
        </p:nvSpPr>
        <p:spPr>
          <a:xfrm>
            <a:off x="4876800" y="401638"/>
            <a:ext cx="6705599" cy="914400"/>
          </a:xfrm>
        </p:spPr>
        <p:txBody>
          <a:bodyPr/>
          <a:lstStyle/>
          <a:p>
            <a:r>
              <a:rPr lang="en-US"/>
              <a:t>Click to enter title here</a:t>
            </a:r>
          </a:p>
        </p:txBody>
      </p:sp>
    </p:spTree>
    <p:custDataLst>
      <p:tags r:id="rId1"/>
    </p:custDataLst>
    <p:extLst>
      <p:ext uri="{BB962C8B-B14F-4D97-AF65-F5344CB8AC3E}">
        <p14:creationId xmlns:p14="http://schemas.microsoft.com/office/powerpoint/2010/main" val="5062823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0 Point List">
    <p:spTree>
      <p:nvGrpSpPr>
        <p:cNvPr id="1" name=""/>
        <p:cNvGrpSpPr/>
        <p:nvPr/>
      </p:nvGrpSpPr>
      <p:grpSpPr>
        <a:xfrm>
          <a:off x="0" y="0"/>
          <a:ext cx="0" cy="0"/>
          <a:chOff x="0" y="0"/>
          <a:chExt cx="0" cy="0"/>
        </a:xfrm>
      </p:grpSpPr>
      <p:sp>
        <p:nvSpPr>
          <p:cNvPr id="26" name="Text Placeholder 96">
            <a:extLst>
              <a:ext uri="{FF2B5EF4-FFF2-40B4-BE49-F238E27FC236}">
                <a16:creationId xmlns:a16="http://schemas.microsoft.com/office/drawing/2014/main" id="{0AEE188C-F765-43DC-982D-6659ECB23541}"/>
              </a:ext>
            </a:extLst>
          </p:cNvPr>
          <p:cNvSpPr>
            <a:spLocks noGrp="1"/>
          </p:cNvSpPr>
          <p:nvPr>
            <p:ph type="body" sz="quarter" idx="111" hasCustomPrompt="1"/>
          </p:nvPr>
        </p:nvSpPr>
        <p:spPr>
          <a:xfrm>
            <a:off x="609600" y="6200775"/>
            <a:ext cx="9753600" cy="657225"/>
          </a:xfrm>
        </p:spPr>
        <p:txBody>
          <a:bodyPr lIns="0" tIns="0" rIns="0" bIns="72000" anchor="b" anchorCtr="0">
            <a:noAutofit/>
          </a:bodyPr>
          <a:lstStyle>
            <a:lvl1pPr>
              <a:lnSpc>
                <a:spcPct val="100000"/>
              </a:lnSpc>
              <a:spcAft>
                <a:spcPts val="300"/>
              </a:spcAft>
              <a:buNone/>
              <a:defRPr sz="800"/>
            </a:lvl1pPr>
          </a:lstStyle>
          <a:p>
            <a:pPr lvl="0"/>
            <a:r>
              <a:rPr lang="en-US"/>
              <a:t>Footnotes</a:t>
            </a:r>
          </a:p>
        </p:txBody>
      </p:sp>
      <p:sp>
        <p:nvSpPr>
          <p:cNvPr id="6" name="Date Placeholder 5">
            <a:extLst>
              <a:ext uri="{FF2B5EF4-FFF2-40B4-BE49-F238E27FC236}">
                <a16:creationId xmlns:a16="http://schemas.microsoft.com/office/drawing/2014/main" id="{98CF1364-95FC-4822-BD65-0519B5DD9BCE}"/>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lvl1pPr>
          </a:lstStyle>
          <a:p>
            <a:endParaRPr lang="en-GB"/>
          </a:p>
        </p:txBody>
      </p:sp>
      <p:sp>
        <p:nvSpPr>
          <p:cNvPr id="8" name="Slide Number Placeholder 7">
            <a:extLst>
              <a:ext uri="{FF2B5EF4-FFF2-40B4-BE49-F238E27FC236}">
                <a16:creationId xmlns:a16="http://schemas.microsoft.com/office/drawing/2014/main" id="{B7FF9A92-5BDB-40F9-8C9E-94BECF288EF4}"/>
              </a:ext>
            </a:extLst>
          </p:cNvPr>
          <p:cNvSpPr>
            <a:spLocks noGrp="1"/>
          </p:cNvSpPr>
          <p:nvPr>
            <p:ph type="sldNum" sz="quarter" idx="12"/>
          </p:nvPr>
        </p:nvSpPr>
        <p:spPr>
          <a:xfrm>
            <a:off x="0" y="6344085"/>
            <a:ext cx="487680" cy="309145"/>
          </a:xfrm>
          <a:prstGeom prst="rect">
            <a:avLst/>
          </a:prstGeom>
        </p:spPr>
        <p:txBody>
          <a:bodyPr/>
          <a:lstStyle>
            <a:lvl1pPr>
              <a:lnSpc>
                <a:spcPct val="100000"/>
              </a:lnSpc>
              <a:defRPr/>
            </a:lvl1pPr>
          </a:lstStyle>
          <a:p>
            <a:fld id="{F8E47D07-9D1E-4FE9-B31A-2F5863681021}" type="slidenum">
              <a:rPr lang="en-GB" smtClean="0"/>
              <a:pPr/>
              <a:t>‹#›</a:t>
            </a:fld>
            <a:endParaRPr lang="en-GB"/>
          </a:p>
        </p:txBody>
      </p:sp>
      <p:sp>
        <p:nvSpPr>
          <p:cNvPr id="9" name="Text Placeholder 5">
            <a:extLst>
              <a:ext uri="{FF2B5EF4-FFF2-40B4-BE49-F238E27FC236}">
                <a16:creationId xmlns:a16="http://schemas.microsoft.com/office/drawing/2014/main" id="{4389D6A8-8E5C-4277-8893-0A9C0794314D}"/>
              </a:ext>
            </a:extLst>
          </p:cNvPr>
          <p:cNvSpPr>
            <a:spLocks noGrp="1"/>
          </p:cNvSpPr>
          <p:nvPr>
            <p:ph type="body" sz="quarter" idx="23" hasCustomPrompt="1"/>
          </p:nvPr>
        </p:nvSpPr>
        <p:spPr>
          <a:xfrm>
            <a:off x="1524001" y="1702276"/>
            <a:ext cx="3962399" cy="618672"/>
          </a:xfrm>
        </p:spPr>
        <p:txBody>
          <a:bodyPr bIns="0" anchor="ctr" anchorCtr="0"/>
          <a:lstStyle>
            <a:lvl1pPr marL="0" indent="0">
              <a:lnSpc>
                <a:spcPct val="100000"/>
              </a:lnSpc>
              <a:buNone/>
              <a:defRPr/>
            </a:lvl1pPr>
          </a:lstStyle>
          <a:p>
            <a:pPr lvl="0"/>
            <a:r>
              <a:rPr lang="en-US"/>
              <a:t>Click to add item</a:t>
            </a:r>
          </a:p>
        </p:txBody>
      </p:sp>
      <p:sp>
        <p:nvSpPr>
          <p:cNvPr id="14" name="Text Placeholder 5">
            <a:extLst>
              <a:ext uri="{FF2B5EF4-FFF2-40B4-BE49-F238E27FC236}">
                <a16:creationId xmlns:a16="http://schemas.microsoft.com/office/drawing/2014/main" id="{BA874EA9-D333-4FE9-8140-0BC9274C4675}"/>
              </a:ext>
            </a:extLst>
          </p:cNvPr>
          <p:cNvSpPr>
            <a:spLocks noGrp="1"/>
          </p:cNvSpPr>
          <p:nvPr>
            <p:ph type="body" sz="quarter" idx="24" hasCustomPrompt="1"/>
          </p:nvPr>
        </p:nvSpPr>
        <p:spPr>
          <a:xfrm>
            <a:off x="1524001" y="2613773"/>
            <a:ext cx="3962399" cy="618672"/>
          </a:xfrm>
        </p:spPr>
        <p:txBody>
          <a:bodyPr bIns="0" anchor="ctr" anchorCtr="0"/>
          <a:lstStyle>
            <a:lvl1pPr marL="0" indent="0">
              <a:lnSpc>
                <a:spcPct val="100000"/>
              </a:lnSpc>
              <a:buNone/>
              <a:defRPr/>
            </a:lvl1pPr>
          </a:lstStyle>
          <a:p>
            <a:pPr lvl="0"/>
            <a:r>
              <a:rPr lang="en-US"/>
              <a:t>Click to add item</a:t>
            </a:r>
          </a:p>
        </p:txBody>
      </p:sp>
      <p:sp>
        <p:nvSpPr>
          <p:cNvPr id="15" name="Text Placeholder 5">
            <a:extLst>
              <a:ext uri="{FF2B5EF4-FFF2-40B4-BE49-F238E27FC236}">
                <a16:creationId xmlns:a16="http://schemas.microsoft.com/office/drawing/2014/main" id="{05478868-AD6E-4BF2-A5D5-4419F0FE3D71}"/>
              </a:ext>
            </a:extLst>
          </p:cNvPr>
          <p:cNvSpPr>
            <a:spLocks noGrp="1"/>
          </p:cNvSpPr>
          <p:nvPr>
            <p:ph type="body" sz="quarter" idx="25" hasCustomPrompt="1"/>
          </p:nvPr>
        </p:nvSpPr>
        <p:spPr>
          <a:xfrm>
            <a:off x="1524001" y="3525270"/>
            <a:ext cx="3962399" cy="618672"/>
          </a:xfrm>
        </p:spPr>
        <p:txBody>
          <a:bodyPr bIns="0" anchor="ctr" anchorCtr="0"/>
          <a:lstStyle>
            <a:lvl1pPr marL="0" indent="0">
              <a:lnSpc>
                <a:spcPct val="100000"/>
              </a:lnSpc>
              <a:buNone/>
              <a:defRPr/>
            </a:lvl1pPr>
          </a:lstStyle>
          <a:p>
            <a:pPr lvl="0"/>
            <a:r>
              <a:rPr lang="en-US"/>
              <a:t>Click to add item</a:t>
            </a:r>
          </a:p>
        </p:txBody>
      </p:sp>
      <p:sp>
        <p:nvSpPr>
          <p:cNvPr id="17" name="Text Placeholder 5">
            <a:extLst>
              <a:ext uri="{FF2B5EF4-FFF2-40B4-BE49-F238E27FC236}">
                <a16:creationId xmlns:a16="http://schemas.microsoft.com/office/drawing/2014/main" id="{DB341191-B235-4FEE-8692-7439683F4931}"/>
              </a:ext>
            </a:extLst>
          </p:cNvPr>
          <p:cNvSpPr>
            <a:spLocks noGrp="1"/>
          </p:cNvSpPr>
          <p:nvPr>
            <p:ph type="body" sz="quarter" idx="27" hasCustomPrompt="1"/>
          </p:nvPr>
        </p:nvSpPr>
        <p:spPr>
          <a:xfrm>
            <a:off x="1524001" y="4436767"/>
            <a:ext cx="3962399" cy="618672"/>
          </a:xfrm>
        </p:spPr>
        <p:txBody>
          <a:bodyPr bIns="0" anchor="ctr" anchorCtr="0"/>
          <a:lstStyle>
            <a:lvl1pPr marL="0" indent="0">
              <a:lnSpc>
                <a:spcPct val="100000"/>
              </a:lnSpc>
              <a:buNone/>
              <a:defRPr/>
            </a:lvl1pPr>
          </a:lstStyle>
          <a:p>
            <a:pPr lvl="0"/>
            <a:r>
              <a:rPr lang="en-US"/>
              <a:t>Click to add item</a:t>
            </a:r>
          </a:p>
        </p:txBody>
      </p:sp>
      <p:sp>
        <p:nvSpPr>
          <p:cNvPr id="18" name="Text Placeholder 5">
            <a:extLst>
              <a:ext uri="{FF2B5EF4-FFF2-40B4-BE49-F238E27FC236}">
                <a16:creationId xmlns:a16="http://schemas.microsoft.com/office/drawing/2014/main" id="{22EA25F2-ECC7-41D2-B459-804B882ADE72}"/>
              </a:ext>
            </a:extLst>
          </p:cNvPr>
          <p:cNvSpPr>
            <a:spLocks noGrp="1"/>
          </p:cNvSpPr>
          <p:nvPr>
            <p:ph type="body" sz="quarter" idx="28" hasCustomPrompt="1"/>
          </p:nvPr>
        </p:nvSpPr>
        <p:spPr>
          <a:xfrm>
            <a:off x="1524001" y="5348264"/>
            <a:ext cx="3962399" cy="618672"/>
          </a:xfrm>
        </p:spPr>
        <p:txBody>
          <a:bodyPr bIns="0" anchor="ctr" anchorCtr="0"/>
          <a:lstStyle>
            <a:lvl1pPr marL="0" indent="0">
              <a:lnSpc>
                <a:spcPct val="100000"/>
              </a:lnSpc>
              <a:buNone/>
              <a:defRPr/>
            </a:lvl1pPr>
          </a:lstStyle>
          <a:p>
            <a:pPr lvl="0"/>
            <a:r>
              <a:rPr lang="en-US"/>
              <a:t>Click to add item</a:t>
            </a:r>
          </a:p>
        </p:txBody>
      </p:sp>
      <p:sp>
        <p:nvSpPr>
          <p:cNvPr id="20" name="Text Placeholder 5">
            <a:extLst>
              <a:ext uri="{FF2B5EF4-FFF2-40B4-BE49-F238E27FC236}">
                <a16:creationId xmlns:a16="http://schemas.microsoft.com/office/drawing/2014/main" id="{731393DB-8371-4387-A8EC-2615FF130DFD}"/>
              </a:ext>
            </a:extLst>
          </p:cNvPr>
          <p:cNvSpPr>
            <a:spLocks noGrp="1"/>
          </p:cNvSpPr>
          <p:nvPr>
            <p:ph type="body" sz="quarter" idx="30" hasCustomPrompt="1"/>
          </p:nvPr>
        </p:nvSpPr>
        <p:spPr>
          <a:xfrm>
            <a:off x="7619999" y="1702276"/>
            <a:ext cx="3962399" cy="618672"/>
          </a:xfrm>
        </p:spPr>
        <p:txBody>
          <a:bodyPr bIns="0" anchor="ctr" anchorCtr="0"/>
          <a:lstStyle>
            <a:lvl1pPr marL="0" indent="0">
              <a:lnSpc>
                <a:spcPct val="100000"/>
              </a:lnSpc>
              <a:buNone/>
              <a:defRPr/>
            </a:lvl1pPr>
          </a:lstStyle>
          <a:p>
            <a:pPr lvl="0"/>
            <a:r>
              <a:rPr lang="en-US"/>
              <a:t>Click to add item</a:t>
            </a:r>
          </a:p>
        </p:txBody>
      </p:sp>
      <p:sp>
        <p:nvSpPr>
          <p:cNvPr id="24" name="Text Placeholder 5">
            <a:extLst>
              <a:ext uri="{FF2B5EF4-FFF2-40B4-BE49-F238E27FC236}">
                <a16:creationId xmlns:a16="http://schemas.microsoft.com/office/drawing/2014/main" id="{99783B38-5869-4574-94FE-E400012AFADB}"/>
              </a:ext>
            </a:extLst>
          </p:cNvPr>
          <p:cNvSpPr>
            <a:spLocks noGrp="1"/>
          </p:cNvSpPr>
          <p:nvPr>
            <p:ph type="body" sz="quarter" idx="34" hasCustomPrompt="1"/>
          </p:nvPr>
        </p:nvSpPr>
        <p:spPr>
          <a:xfrm>
            <a:off x="7619999" y="2613773"/>
            <a:ext cx="3962399" cy="618672"/>
          </a:xfrm>
        </p:spPr>
        <p:txBody>
          <a:bodyPr bIns="0" anchor="ctr" anchorCtr="0"/>
          <a:lstStyle>
            <a:lvl1pPr marL="0" indent="0">
              <a:lnSpc>
                <a:spcPct val="100000"/>
              </a:lnSpc>
              <a:buNone/>
              <a:defRPr/>
            </a:lvl1pPr>
          </a:lstStyle>
          <a:p>
            <a:pPr lvl="0"/>
            <a:r>
              <a:rPr lang="en-US"/>
              <a:t>Click to add item</a:t>
            </a:r>
          </a:p>
        </p:txBody>
      </p:sp>
      <p:sp>
        <p:nvSpPr>
          <p:cNvPr id="25" name="Text Placeholder 5">
            <a:extLst>
              <a:ext uri="{FF2B5EF4-FFF2-40B4-BE49-F238E27FC236}">
                <a16:creationId xmlns:a16="http://schemas.microsoft.com/office/drawing/2014/main" id="{45568D9C-380F-4EA2-A943-1561234300F9}"/>
              </a:ext>
            </a:extLst>
          </p:cNvPr>
          <p:cNvSpPr>
            <a:spLocks noGrp="1"/>
          </p:cNvSpPr>
          <p:nvPr>
            <p:ph type="body" sz="quarter" idx="35" hasCustomPrompt="1"/>
          </p:nvPr>
        </p:nvSpPr>
        <p:spPr>
          <a:xfrm>
            <a:off x="7619999" y="3525270"/>
            <a:ext cx="3962399" cy="618672"/>
          </a:xfrm>
        </p:spPr>
        <p:txBody>
          <a:bodyPr bIns="0" anchor="ctr" anchorCtr="0"/>
          <a:lstStyle>
            <a:lvl1pPr marL="0" indent="0">
              <a:lnSpc>
                <a:spcPct val="100000"/>
              </a:lnSpc>
              <a:buNone/>
              <a:defRPr/>
            </a:lvl1pPr>
          </a:lstStyle>
          <a:p>
            <a:pPr lvl="0"/>
            <a:r>
              <a:rPr lang="en-US"/>
              <a:t>Click to add item</a:t>
            </a:r>
          </a:p>
        </p:txBody>
      </p:sp>
      <p:sp>
        <p:nvSpPr>
          <p:cNvPr id="27" name="Text Placeholder 5">
            <a:extLst>
              <a:ext uri="{FF2B5EF4-FFF2-40B4-BE49-F238E27FC236}">
                <a16:creationId xmlns:a16="http://schemas.microsoft.com/office/drawing/2014/main" id="{AF94A476-3E40-44D5-849D-9149AE38EFEF}"/>
              </a:ext>
            </a:extLst>
          </p:cNvPr>
          <p:cNvSpPr>
            <a:spLocks noGrp="1"/>
          </p:cNvSpPr>
          <p:nvPr>
            <p:ph type="body" sz="quarter" idx="37" hasCustomPrompt="1"/>
          </p:nvPr>
        </p:nvSpPr>
        <p:spPr>
          <a:xfrm>
            <a:off x="7619999" y="4436767"/>
            <a:ext cx="3962399" cy="618672"/>
          </a:xfrm>
        </p:spPr>
        <p:txBody>
          <a:bodyPr bIns="0" anchor="ctr" anchorCtr="0"/>
          <a:lstStyle>
            <a:lvl1pPr marL="0" indent="0">
              <a:lnSpc>
                <a:spcPct val="100000"/>
              </a:lnSpc>
              <a:buNone/>
              <a:defRPr/>
            </a:lvl1pPr>
          </a:lstStyle>
          <a:p>
            <a:pPr lvl="0"/>
            <a:r>
              <a:rPr lang="en-US"/>
              <a:t>Click to add item</a:t>
            </a:r>
          </a:p>
        </p:txBody>
      </p:sp>
      <p:sp>
        <p:nvSpPr>
          <p:cNvPr id="28" name="Text Placeholder 5">
            <a:extLst>
              <a:ext uri="{FF2B5EF4-FFF2-40B4-BE49-F238E27FC236}">
                <a16:creationId xmlns:a16="http://schemas.microsoft.com/office/drawing/2014/main" id="{CD4BA337-FE74-4504-AED8-E2CC58C5919F}"/>
              </a:ext>
            </a:extLst>
          </p:cNvPr>
          <p:cNvSpPr>
            <a:spLocks noGrp="1"/>
          </p:cNvSpPr>
          <p:nvPr>
            <p:ph type="body" sz="quarter" idx="38" hasCustomPrompt="1"/>
          </p:nvPr>
        </p:nvSpPr>
        <p:spPr>
          <a:xfrm>
            <a:off x="7619999" y="5348264"/>
            <a:ext cx="3962399" cy="618672"/>
          </a:xfrm>
        </p:spPr>
        <p:txBody>
          <a:bodyPr bIns="0" anchor="ctr" anchorCtr="0"/>
          <a:lstStyle>
            <a:lvl1pPr marL="0" indent="0">
              <a:lnSpc>
                <a:spcPct val="100000"/>
              </a:lnSpc>
              <a:buNone/>
              <a:defRPr/>
            </a:lvl1pPr>
          </a:lstStyle>
          <a:p>
            <a:pPr lvl="0"/>
            <a:r>
              <a:rPr lang="en-US"/>
              <a:t>Click to add item</a:t>
            </a:r>
          </a:p>
        </p:txBody>
      </p:sp>
      <p:sp>
        <p:nvSpPr>
          <p:cNvPr id="30" name="Text Placeholder 7">
            <a:extLst>
              <a:ext uri="{FF2B5EF4-FFF2-40B4-BE49-F238E27FC236}">
                <a16:creationId xmlns:a16="http://schemas.microsoft.com/office/drawing/2014/main" id="{5C4498E7-85C7-4EBC-8FD5-08BDE47C7D69}"/>
              </a:ext>
            </a:extLst>
          </p:cNvPr>
          <p:cNvSpPr>
            <a:spLocks noGrp="1"/>
          </p:cNvSpPr>
          <p:nvPr>
            <p:ph type="body" sz="quarter" idx="40" hasCustomPrompt="1"/>
          </p:nvPr>
        </p:nvSpPr>
        <p:spPr>
          <a:xfrm>
            <a:off x="609600" y="1706812"/>
            <a:ext cx="609600" cy="609600"/>
          </a:xfrm>
          <a:prstGeom prst="ellipse">
            <a:avLst/>
          </a:prstGeom>
          <a:solidFill>
            <a:schemeClr val="accent2"/>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31" name="Text Placeholder 7">
            <a:extLst>
              <a:ext uri="{FF2B5EF4-FFF2-40B4-BE49-F238E27FC236}">
                <a16:creationId xmlns:a16="http://schemas.microsoft.com/office/drawing/2014/main" id="{59993301-BB5C-4073-82B0-2E2A86C582BF}"/>
              </a:ext>
            </a:extLst>
          </p:cNvPr>
          <p:cNvSpPr>
            <a:spLocks noGrp="1"/>
          </p:cNvSpPr>
          <p:nvPr>
            <p:ph type="body" sz="quarter" idx="41" hasCustomPrompt="1"/>
          </p:nvPr>
        </p:nvSpPr>
        <p:spPr>
          <a:xfrm>
            <a:off x="609600" y="2619443"/>
            <a:ext cx="609600" cy="609600"/>
          </a:xfrm>
          <a:prstGeom prst="ellipse">
            <a:avLst/>
          </a:prstGeom>
          <a:solidFill>
            <a:schemeClr val="accent1"/>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32" name="Text Placeholder 7">
            <a:extLst>
              <a:ext uri="{FF2B5EF4-FFF2-40B4-BE49-F238E27FC236}">
                <a16:creationId xmlns:a16="http://schemas.microsoft.com/office/drawing/2014/main" id="{867C4299-E81F-47CC-8EFA-DE7F90F2AE46}"/>
              </a:ext>
            </a:extLst>
          </p:cNvPr>
          <p:cNvSpPr>
            <a:spLocks noGrp="1"/>
          </p:cNvSpPr>
          <p:nvPr>
            <p:ph type="body" sz="quarter" idx="42" hasCustomPrompt="1"/>
          </p:nvPr>
        </p:nvSpPr>
        <p:spPr>
          <a:xfrm>
            <a:off x="609600" y="3532074"/>
            <a:ext cx="609600" cy="609600"/>
          </a:xfrm>
          <a:prstGeom prst="ellipse">
            <a:avLst/>
          </a:prstGeom>
          <a:solidFill>
            <a:schemeClr val="accent3"/>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33" name="Text Placeholder 7">
            <a:extLst>
              <a:ext uri="{FF2B5EF4-FFF2-40B4-BE49-F238E27FC236}">
                <a16:creationId xmlns:a16="http://schemas.microsoft.com/office/drawing/2014/main" id="{DF92FE5A-57F1-4CA6-B785-65C9290E4C57}"/>
              </a:ext>
            </a:extLst>
          </p:cNvPr>
          <p:cNvSpPr>
            <a:spLocks noGrp="1"/>
          </p:cNvSpPr>
          <p:nvPr>
            <p:ph type="body" sz="quarter" idx="43" hasCustomPrompt="1"/>
          </p:nvPr>
        </p:nvSpPr>
        <p:spPr>
          <a:xfrm>
            <a:off x="609600" y="4444705"/>
            <a:ext cx="609600" cy="609600"/>
          </a:xfrm>
          <a:prstGeom prst="ellipse">
            <a:avLst/>
          </a:prstGeom>
          <a:solidFill>
            <a:schemeClr val="tx1"/>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34" name="Text Placeholder 7">
            <a:extLst>
              <a:ext uri="{FF2B5EF4-FFF2-40B4-BE49-F238E27FC236}">
                <a16:creationId xmlns:a16="http://schemas.microsoft.com/office/drawing/2014/main" id="{4C3D325C-591F-418A-8501-373F5B47CED9}"/>
              </a:ext>
            </a:extLst>
          </p:cNvPr>
          <p:cNvSpPr>
            <a:spLocks noGrp="1"/>
          </p:cNvSpPr>
          <p:nvPr>
            <p:ph type="body" sz="quarter" idx="44" hasCustomPrompt="1"/>
          </p:nvPr>
        </p:nvSpPr>
        <p:spPr>
          <a:xfrm>
            <a:off x="609600" y="5357336"/>
            <a:ext cx="609600" cy="609600"/>
          </a:xfrm>
          <a:prstGeom prst="ellipse">
            <a:avLst/>
          </a:prstGeom>
          <a:solidFill>
            <a:srgbClr val="D8DFDE"/>
          </a:solidFill>
        </p:spPr>
        <p:txBody>
          <a:bodyPr wrap="none" bIns="0" anchor="ctr" anchorCtr="0">
            <a:normAutofit/>
          </a:bodyPr>
          <a:lstStyle>
            <a:lvl1pPr marL="0" indent="0" algn="ctr">
              <a:lnSpc>
                <a:spcPct val="100000"/>
              </a:lnSpc>
              <a:buNone/>
              <a:defRPr sz="3200" b="0">
                <a:solidFill>
                  <a:schemeClr val="tx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35" name="Text Placeholder 7">
            <a:extLst>
              <a:ext uri="{FF2B5EF4-FFF2-40B4-BE49-F238E27FC236}">
                <a16:creationId xmlns:a16="http://schemas.microsoft.com/office/drawing/2014/main" id="{DBE959E3-A230-4A45-A44D-0D2600F04D7D}"/>
              </a:ext>
            </a:extLst>
          </p:cNvPr>
          <p:cNvSpPr>
            <a:spLocks noGrp="1"/>
          </p:cNvSpPr>
          <p:nvPr>
            <p:ph type="body" sz="quarter" idx="45" hasCustomPrompt="1"/>
          </p:nvPr>
        </p:nvSpPr>
        <p:spPr>
          <a:xfrm>
            <a:off x="6705600" y="1706812"/>
            <a:ext cx="609600" cy="609600"/>
          </a:xfrm>
          <a:prstGeom prst="ellipse">
            <a:avLst/>
          </a:prstGeom>
          <a:solidFill>
            <a:schemeClr val="accent2"/>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36" name="Text Placeholder 7">
            <a:extLst>
              <a:ext uri="{FF2B5EF4-FFF2-40B4-BE49-F238E27FC236}">
                <a16:creationId xmlns:a16="http://schemas.microsoft.com/office/drawing/2014/main" id="{9230A569-D2BE-47C9-B23B-242F9BCE4D3B}"/>
              </a:ext>
            </a:extLst>
          </p:cNvPr>
          <p:cNvSpPr>
            <a:spLocks noGrp="1"/>
          </p:cNvSpPr>
          <p:nvPr>
            <p:ph type="body" sz="quarter" idx="46" hasCustomPrompt="1"/>
          </p:nvPr>
        </p:nvSpPr>
        <p:spPr>
          <a:xfrm>
            <a:off x="6705600" y="2619443"/>
            <a:ext cx="609600" cy="609600"/>
          </a:xfrm>
          <a:prstGeom prst="ellipse">
            <a:avLst/>
          </a:prstGeom>
          <a:solidFill>
            <a:schemeClr val="accent1"/>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37" name="Text Placeholder 7">
            <a:extLst>
              <a:ext uri="{FF2B5EF4-FFF2-40B4-BE49-F238E27FC236}">
                <a16:creationId xmlns:a16="http://schemas.microsoft.com/office/drawing/2014/main" id="{739DA513-4AAC-49D0-8CF4-9D051E2AF092}"/>
              </a:ext>
            </a:extLst>
          </p:cNvPr>
          <p:cNvSpPr>
            <a:spLocks noGrp="1"/>
          </p:cNvSpPr>
          <p:nvPr>
            <p:ph type="body" sz="quarter" idx="47" hasCustomPrompt="1"/>
          </p:nvPr>
        </p:nvSpPr>
        <p:spPr>
          <a:xfrm>
            <a:off x="6705600" y="3532074"/>
            <a:ext cx="609600" cy="609600"/>
          </a:xfrm>
          <a:prstGeom prst="ellipse">
            <a:avLst/>
          </a:prstGeom>
          <a:solidFill>
            <a:schemeClr val="accent3"/>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38" name="Text Placeholder 7">
            <a:extLst>
              <a:ext uri="{FF2B5EF4-FFF2-40B4-BE49-F238E27FC236}">
                <a16:creationId xmlns:a16="http://schemas.microsoft.com/office/drawing/2014/main" id="{937A5709-9C0F-4D22-8682-F42BE67C6E01}"/>
              </a:ext>
            </a:extLst>
          </p:cNvPr>
          <p:cNvSpPr>
            <a:spLocks noGrp="1"/>
          </p:cNvSpPr>
          <p:nvPr>
            <p:ph type="body" sz="quarter" idx="48" hasCustomPrompt="1"/>
          </p:nvPr>
        </p:nvSpPr>
        <p:spPr>
          <a:xfrm>
            <a:off x="6705600" y="4444705"/>
            <a:ext cx="609600" cy="609600"/>
          </a:xfrm>
          <a:prstGeom prst="ellipse">
            <a:avLst/>
          </a:prstGeom>
          <a:solidFill>
            <a:schemeClr val="tx1"/>
          </a:solidFill>
        </p:spPr>
        <p:txBody>
          <a:bodyPr wrap="none" bIns="0" anchor="ctr" anchorCtr="0">
            <a:normAutofit/>
          </a:bodyPr>
          <a:lstStyle>
            <a:lvl1pPr marL="0" indent="0" algn="ctr">
              <a:lnSpc>
                <a:spcPct val="100000"/>
              </a:lnSpc>
              <a:buNone/>
              <a:defRPr sz="3200" b="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39" name="Text Placeholder 7">
            <a:extLst>
              <a:ext uri="{FF2B5EF4-FFF2-40B4-BE49-F238E27FC236}">
                <a16:creationId xmlns:a16="http://schemas.microsoft.com/office/drawing/2014/main" id="{E7ECA727-3B31-4369-859E-288CA12C15DF}"/>
              </a:ext>
            </a:extLst>
          </p:cNvPr>
          <p:cNvSpPr>
            <a:spLocks noGrp="1"/>
          </p:cNvSpPr>
          <p:nvPr>
            <p:ph type="body" sz="quarter" idx="49" hasCustomPrompt="1"/>
          </p:nvPr>
        </p:nvSpPr>
        <p:spPr>
          <a:xfrm>
            <a:off x="6705600" y="5357336"/>
            <a:ext cx="609600" cy="609600"/>
          </a:xfrm>
          <a:prstGeom prst="ellipse">
            <a:avLst/>
          </a:prstGeom>
          <a:solidFill>
            <a:srgbClr val="D8DFDE"/>
          </a:solidFill>
        </p:spPr>
        <p:txBody>
          <a:bodyPr wrap="none" bIns="0" anchor="ctr" anchorCtr="0">
            <a:normAutofit/>
          </a:bodyPr>
          <a:lstStyle>
            <a:lvl1pPr marL="0" indent="0" algn="ctr">
              <a:lnSpc>
                <a:spcPct val="100000"/>
              </a:lnSpc>
              <a:buNone/>
              <a:defRPr sz="3200" b="0">
                <a:solidFill>
                  <a:schemeClr val="tx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a:t>
            </a:r>
          </a:p>
        </p:txBody>
      </p:sp>
      <p:sp>
        <p:nvSpPr>
          <p:cNvPr id="3" name="Title 2">
            <a:extLst>
              <a:ext uri="{FF2B5EF4-FFF2-40B4-BE49-F238E27FC236}">
                <a16:creationId xmlns:a16="http://schemas.microsoft.com/office/drawing/2014/main" id="{E0F8C46D-1CDC-84FE-8F70-284EF7D57C41}"/>
              </a:ext>
            </a:extLst>
          </p:cNvPr>
          <p:cNvSpPr>
            <a:spLocks noGrp="1"/>
          </p:cNvSpPr>
          <p:nvPr>
            <p:ph type="title" hasCustomPrompt="1"/>
          </p:nvPr>
        </p:nvSpPr>
        <p:spPr>
          <a:xfrm>
            <a:off x="609600" y="401638"/>
            <a:ext cx="10972799" cy="914400"/>
          </a:xfrm>
        </p:spPr>
        <p:txBody>
          <a:bodyPr/>
          <a:lstStyle/>
          <a:p>
            <a:r>
              <a:rPr lang="en-US"/>
              <a:t>Click to enter title here</a:t>
            </a:r>
          </a:p>
        </p:txBody>
      </p:sp>
    </p:spTree>
    <p:custDataLst>
      <p:tags r:id="rId1"/>
    </p:custDataLst>
    <p:extLst>
      <p:ext uri="{BB962C8B-B14F-4D97-AF65-F5344CB8AC3E}">
        <p14:creationId xmlns:p14="http://schemas.microsoft.com/office/powerpoint/2010/main" val="22869414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 Column Process">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7CD3461D-2D14-40AF-A11E-E32A29AD5DDA}"/>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lvl1pPr>
          </a:lstStyle>
          <a:p>
            <a:endParaRPr lang="en-GB"/>
          </a:p>
        </p:txBody>
      </p:sp>
      <p:sp>
        <p:nvSpPr>
          <p:cNvPr id="20" name="Text Placeholder 96">
            <a:extLst>
              <a:ext uri="{FF2B5EF4-FFF2-40B4-BE49-F238E27FC236}">
                <a16:creationId xmlns:a16="http://schemas.microsoft.com/office/drawing/2014/main" id="{7790730A-1804-4570-8AF0-4427D8EE38D9}"/>
              </a:ext>
            </a:extLst>
          </p:cNvPr>
          <p:cNvSpPr>
            <a:spLocks noGrp="1"/>
          </p:cNvSpPr>
          <p:nvPr>
            <p:ph type="body" sz="quarter" idx="111" hasCustomPrompt="1"/>
          </p:nvPr>
        </p:nvSpPr>
        <p:spPr>
          <a:xfrm>
            <a:off x="609600" y="6200775"/>
            <a:ext cx="9753600" cy="657225"/>
          </a:xfrm>
        </p:spPr>
        <p:txBody>
          <a:bodyPr bIns="72000" anchor="b" anchorCtr="0">
            <a:noAutofit/>
          </a:bodyPr>
          <a:lstStyle>
            <a:lvl1pPr>
              <a:lnSpc>
                <a:spcPct val="100000"/>
              </a:lnSpc>
              <a:spcAft>
                <a:spcPts val="300"/>
              </a:spcAft>
              <a:buNone/>
              <a:defRPr sz="800"/>
            </a:lvl1pPr>
          </a:lstStyle>
          <a:p>
            <a:pPr lvl="0"/>
            <a:r>
              <a:rPr lang="en-US"/>
              <a:t>Footnotes</a:t>
            </a:r>
          </a:p>
        </p:txBody>
      </p:sp>
      <p:sp>
        <p:nvSpPr>
          <p:cNvPr id="18" name="Text Placeholder 17">
            <a:extLst>
              <a:ext uri="{FF2B5EF4-FFF2-40B4-BE49-F238E27FC236}">
                <a16:creationId xmlns:a16="http://schemas.microsoft.com/office/drawing/2014/main" id="{D5B1D31A-1072-4488-8176-064D101F59B2}"/>
              </a:ext>
            </a:extLst>
          </p:cNvPr>
          <p:cNvSpPr>
            <a:spLocks noGrp="1"/>
          </p:cNvSpPr>
          <p:nvPr>
            <p:ph type="body" sz="quarter" idx="15" hasCustomPrompt="1"/>
          </p:nvPr>
        </p:nvSpPr>
        <p:spPr>
          <a:xfrm>
            <a:off x="609600" y="2849450"/>
            <a:ext cx="2097825" cy="2876549"/>
          </a:xfrm>
          <a:noFill/>
          <a:ln>
            <a:solidFill>
              <a:schemeClr val="accent2"/>
            </a:solidFill>
          </a:ln>
        </p:spPr>
        <p:txBody>
          <a:bodyPr lIns="180000" tIns="180000" rIns="180000" bIns="180000">
            <a:noAutofit/>
          </a:bodyPr>
          <a:lstStyle>
            <a:lvl1pPr marL="0" indent="0">
              <a:lnSpc>
                <a:spcPct val="100000"/>
              </a:lnSpc>
              <a:buNone/>
              <a:defRPr sz="2000"/>
            </a:lvl1pPr>
          </a:lstStyle>
          <a:p>
            <a:pPr lvl="0"/>
            <a:r>
              <a:rPr lang="en-US"/>
              <a:t>Click to add text</a:t>
            </a:r>
          </a:p>
        </p:txBody>
      </p:sp>
      <p:sp>
        <p:nvSpPr>
          <p:cNvPr id="5" name="Slide Number Placeholder 4">
            <a:extLst>
              <a:ext uri="{FF2B5EF4-FFF2-40B4-BE49-F238E27FC236}">
                <a16:creationId xmlns:a16="http://schemas.microsoft.com/office/drawing/2014/main" id="{F8382FB9-7D18-4174-9B0A-336A77C9A80A}"/>
              </a:ext>
            </a:extLst>
          </p:cNvPr>
          <p:cNvSpPr>
            <a:spLocks noGrp="1"/>
          </p:cNvSpPr>
          <p:nvPr>
            <p:ph type="sldNum" sz="quarter" idx="12"/>
          </p:nvPr>
        </p:nvSpPr>
        <p:spPr>
          <a:xfrm>
            <a:off x="0" y="6344085"/>
            <a:ext cx="487680" cy="309145"/>
          </a:xfrm>
          <a:prstGeom prst="rect">
            <a:avLst/>
          </a:prstGeom>
        </p:spPr>
        <p:txBody>
          <a:bodyPr/>
          <a:lstStyle>
            <a:lvl1pPr>
              <a:lnSpc>
                <a:spcPct val="100000"/>
              </a:lnSpc>
              <a:defRPr/>
            </a:lvl1pPr>
          </a:lstStyle>
          <a:p>
            <a:fld id="{F8E47D07-9D1E-4FE9-B31A-2F5863681021}" type="slidenum">
              <a:rPr lang="en-GB" smtClean="0"/>
              <a:pPr/>
              <a:t>‹#›</a:t>
            </a:fld>
            <a:endParaRPr lang="en-GB"/>
          </a:p>
        </p:txBody>
      </p:sp>
      <p:sp>
        <p:nvSpPr>
          <p:cNvPr id="39" name="Text Placeholder 38">
            <a:extLst>
              <a:ext uri="{FF2B5EF4-FFF2-40B4-BE49-F238E27FC236}">
                <a16:creationId xmlns:a16="http://schemas.microsoft.com/office/drawing/2014/main" id="{8D6CB9D3-FFF8-41F8-AB84-829079938EC7}"/>
              </a:ext>
            </a:extLst>
          </p:cNvPr>
          <p:cNvSpPr>
            <a:spLocks noGrp="1"/>
          </p:cNvSpPr>
          <p:nvPr>
            <p:ph type="body" sz="quarter" idx="13" hasCustomPrompt="1"/>
          </p:nvPr>
        </p:nvSpPr>
        <p:spPr>
          <a:xfrm>
            <a:off x="609600" y="2032113"/>
            <a:ext cx="2224300" cy="817200"/>
          </a:xfrm>
          <a:custGeom>
            <a:avLst/>
            <a:gdLst>
              <a:gd name="connsiteX0" fmla="*/ 0 w 2305886"/>
              <a:gd name="connsiteY0" fmla="*/ 0 h 817200"/>
              <a:gd name="connsiteX1" fmla="*/ 2174660 w 2305886"/>
              <a:gd name="connsiteY1" fmla="*/ 0 h 817200"/>
              <a:gd name="connsiteX2" fmla="*/ 2305886 w 2305886"/>
              <a:gd name="connsiteY2" fmla="*/ 408600 h 817200"/>
              <a:gd name="connsiteX3" fmla="*/ 2174660 w 2305886"/>
              <a:gd name="connsiteY3" fmla="*/ 817200 h 817200"/>
              <a:gd name="connsiteX4" fmla="*/ 0 w 2305886"/>
              <a:gd name="connsiteY4" fmla="*/ 817200 h 81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5886" h="817200">
                <a:moveTo>
                  <a:pt x="0" y="0"/>
                </a:moveTo>
                <a:lnTo>
                  <a:pt x="2174660" y="0"/>
                </a:lnTo>
                <a:lnTo>
                  <a:pt x="2305886" y="408600"/>
                </a:lnTo>
                <a:lnTo>
                  <a:pt x="2174660" y="817200"/>
                </a:lnTo>
                <a:lnTo>
                  <a:pt x="0" y="817200"/>
                </a:lnTo>
                <a:close/>
              </a:path>
            </a:pathLst>
          </a:custGeom>
          <a:solidFill>
            <a:schemeClr val="accent2"/>
          </a:solidFill>
          <a:ln>
            <a:solidFill>
              <a:schemeClr val="accent2"/>
            </a:solidFill>
          </a:ln>
        </p:spPr>
        <p:txBody>
          <a:bodyPr wrap="square" lIns="180000" rIns="180000" anchor="ctr" anchorCtr="0">
            <a:normAutofit/>
          </a:bodyPr>
          <a:lstStyle>
            <a:lvl1pPr marL="0" indent="0">
              <a:lnSpc>
                <a:spcPct val="100000"/>
              </a:lnSpc>
              <a:buNone/>
              <a:defRPr sz="2000" b="1">
                <a:solidFill>
                  <a:schemeClr val="bg1"/>
                </a:solidFill>
              </a:defRPr>
            </a:lvl1pPr>
            <a:lvl2pPr marL="0" indent="0">
              <a:buNone/>
              <a:defRPr/>
            </a:lvl2pPr>
          </a:lstStyle>
          <a:p>
            <a:pPr lvl="0"/>
            <a:r>
              <a:rPr lang="en-US"/>
              <a:t>Click to add heading</a:t>
            </a:r>
          </a:p>
        </p:txBody>
      </p:sp>
      <p:sp>
        <p:nvSpPr>
          <p:cNvPr id="19" name="Text Placeholder 17">
            <a:extLst>
              <a:ext uri="{FF2B5EF4-FFF2-40B4-BE49-F238E27FC236}">
                <a16:creationId xmlns:a16="http://schemas.microsoft.com/office/drawing/2014/main" id="{10B4C999-11DB-49A6-8AB3-B2F9DC1BC18C}"/>
              </a:ext>
            </a:extLst>
          </p:cNvPr>
          <p:cNvSpPr>
            <a:spLocks noGrp="1"/>
          </p:cNvSpPr>
          <p:nvPr>
            <p:ph type="body" sz="quarter" idx="16" hasCustomPrompt="1"/>
          </p:nvPr>
        </p:nvSpPr>
        <p:spPr>
          <a:xfrm>
            <a:off x="2826952" y="2849450"/>
            <a:ext cx="2097825" cy="2876549"/>
          </a:xfrm>
          <a:noFill/>
          <a:ln>
            <a:solidFill>
              <a:schemeClr val="accent1"/>
            </a:solidFill>
          </a:ln>
        </p:spPr>
        <p:txBody>
          <a:bodyPr lIns="180000" tIns="180000" rIns="180000" bIns="180000">
            <a:noAutofit/>
          </a:bodyPr>
          <a:lstStyle>
            <a:lvl1pPr marL="0" indent="0">
              <a:lnSpc>
                <a:spcPct val="100000"/>
              </a:lnSpc>
              <a:buNone/>
              <a:defRPr sz="2000"/>
            </a:lvl1pPr>
          </a:lstStyle>
          <a:p>
            <a:pPr lvl="0"/>
            <a:r>
              <a:rPr lang="en-US"/>
              <a:t>Click to add text</a:t>
            </a:r>
          </a:p>
        </p:txBody>
      </p:sp>
      <p:sp>
        <p:nvSpPr>
          <p:cNvPr id="40" name="Text Placeholder 39">
            <a:extLst>
              <a:ext uri="{FF2B5EF4-FFF2-40B4-BE49-F238E27FC236}">
                <a16:creationId xmlns:a16="http://schemas.microsoft.com/office/drawing/2014/main" id="{66C0C20F-32BB-4C0E-AAF8-A6A769147834}"/>
              </a:ext>
            </a:extLst>
          </p:cNvPr>
          <p:cNvSpPr>
            <a:spLocks noGrp="1"/>
          </p:cNvSpPr>
          <p:nvPr>
            <p:ph type="body" sz="quarter" idx="17" hasCustomPrompt="1"/>
          </p:nvPr>
        </p:nvSpPr>
        <p:spPr>
          <a:xfrm>
            <a:off x="2831126" y="2032113"/>
            <a:ext cx="2218735" cy="817200"/>
          </a:xfrm>
          <a:custGeom>
            <a:avLst/>
            <a:gdLst>
              <a:gd name="connsiteX0" fmla="*/ 0 w 2300117"/>
              <a:gd name="connsiteY0" fmla="*/ 0 h 817200"/>
              <a:gd name="connsiteX1" fmla="*/ 2179851 w 2300117"/>
              <a:gd name="connsiteY1" fmla="*/ 0 h 817200"/>
              <a:gd name="connsiteX2" fmla="*/ 2300117 w 2300117"/>
              <a:gd name="connsiteY2" fmla="*/ 408600 h 817200"/>
              <a:gd name="connsiteX3" fmla="*/ 2179850 w 2300117"/>
              <a:gd name="connsiteY3" fmla="*/ 817200 h 817200"/>
              <a:gd name="connsiteX4" fmla="*/ 0 w 2300117"/>
              <a:gd name="connsiteY4" fmla="*/ 817200 h 817200"/>
              <a:gd name="connsiteX5" fmla="*/ 120267 w 2300117"/>
              <a:gd name="connsiteY5" fmla="*/ 408600 h 81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00117" h="817200">
                <a:moveTo>
                  <a:pt x="0" y="0"/>
                </a:moveTo>
                <a:lnTo>
                  <a:pt x="2179851" y="0"/>
                </a:lnTo>
                <a:lnTo>
                  <a:pt x="2300117" y="408600"/>
                </a:lnTo>
                <a:lnTo>
                  <a:pt x="2179850" y="817200"/>
                </a:lnTo>
                <a:lnTo>
                  <a:pt x="0" y="817200"/>
                </a:lnTo>
                <a:lnTo>
                  <a:pt x="120267" y="408600"/>
                </a:lnTo>
                <a:close/>
              </a:path>
            </a:pathLst>
          </a:custGeom>
          <a:solidFill>
            <a:schemeClr val="accent1"/>
          </a:solidFill>
          <a:ln>
            <a:solidFill>
              <a:schemeClr val="accent1"/>
            </a:solidFill>
          </a:ln>
        </p:spPr>
        <p:txBody>
          <a:bodyPr wrap="square" lIns="180000" rIns="180000" anchor="ctr" anchorCtr="0">
            <a:normAutofit/>
          </a:bodyPr>
          <a:lstStyle>
            <a:lvl1pPr marL="0" indent="0">
              <a:lnSpc>
                <a:spcPct val="100000"/>
              </a:lnSpc>
              <a:buNone/>
              <a:defRPr sz="2000" b="1">
                <a:solidFill>
                  <a:schemeClr val="bg1"/>
                </a:solidFill>
              </a:defRPr>
            </a:lvl1pPr>
            <a:lvl2pPr marL="0" indent="0">
              <a:buNone/>
              <a:defRPr/>
            </a:lvl2pPr>
          </a:lstStyle>
          <a:p>
            <a:pPr lvl="0"/>
            <a:r>
              <a:rPr lang="en-US"/>
              <a:t>Click to add heading</a:t>
            </a:r>
          </a:p>
        </p:txBody>
      </p:sp>
      <p:sp>
        <p:nvSpPr>
          <p:cNvPr id="21" name="Text Placeholder 17">
            <a:extLst>
              <a:ext uri="{FF2B5EF4-FFF2-40B4-BE49-F238E27FC236}">
                <a16:creationId xmlns:a16="http://schemas.microsoft.com/office/drawing/2014/main" id="{B8A0AAAB-DFCF-4F8D-90DA-DBD02013396C}"/>
              </a:ext>
            </a:extLst>
          </p:cNvPr>
          <p:cNvSpPr>
            <a:spLocks noGrp="1"/>
          </p:cNvSpPr>
          <p:nvPr>
            <p:ph type="body" sz="quarter" idx="18" hasCustomPrompt="1"/>
          </p:nvPr>
        </p:nvSpPr>
        <p:spPr>
          <a:xfrm>
            <a:off x="5044304" y="2849450"/>
            <a:ext cx="2097825" cy="2876549"/>
          </a:xfrm>
          <a:noFill/>
          <a:ln>
            <a:solidFill>
              <a:schemeClr val="accent3"/>
            </a:solidFill>
          </a:ln>
        </p:spPr>
        <p:txBody>
          <a:bodyPr lIns="180000" tIns="180000" rIns="180000" bIns="180000">
            <a:noAutofit/>
          </a:bodyPr>
          <a:lstStyle>
            <a:lvl1pPr marL="0" indent="0">
              <a:lnSpc>
                <a:spcPct val="100000"/>
              </a:lnSpc>
              <a:buNone/>
              <a:defRPr sz="20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add text</a:t>
            </a:r>
          </a:p>
        </p:txBody>
      </p:sp>
      <p:sp>
        <p:nvSpPr>
          <p:cNvPr id="17" name="Text Placeholder 16">
            <a:extLst>
              <a:ext uri="{FF2B5EF4-FFF2-40B4-BE49-F238E27FC236}">
                <a16:creationId xmlns:a16="http://schemas.microsoft.com/office/drawing/2014/main" id="{30B90539-6EE8-4A3B-99A2-131BECE1E80E}"/>
              </a:ext>
            </a:extLst>
          </p:cNvPr>
          <p:cNvSpPr>
            <a:spLocks noGrp="1"/>
          </p:cNvSpPr>
          <p:nvPr>
            <p:ph type="body" sz="quarter" idx="20" hasCustomPrompt="1"/>
          </p:nvPr>
        </p:nvSpPr>
        <p:spPr>
          <a:xfrm>
            <a:off x="5047087" y="2032113"/>
            <a:ext cx="2218735" cy="817200"/>
          </a:xfrm>
          <a:custGeom>
            <a:avLst/>
            <a:gdLst>
              <a:gd name="connsiteX0" fmla="*/ 0 w 2300117"/>
              <a:gd name="connsiteY0" fmla="*/ 0 h 817200"/>
              <a:gd name="connsiteX1" fmla="*/ 2179851 w 2300117"/>
              <a:gd name="connsiteY1" fmla="*/ 0 h 817200"/>
              <a:gd name="connsiteX2" fmla="*/ 2300117 w 2300117"/>
              <a:gd name="connsiteY2" fmla="*/ 408600 h 817200"/>
              <a:gd name="connsiteX3" fmla="*/ 2179850 w 2300117"/>
              <a:gd name="connsiteY3" fmla="*/ 817200 h 817200"/>
              <a:gd name="connsiteX4" fmla="*/ 0 w 2300117"/>
              <a:gd name="connsiteY4" fmla="*/ 817200 h 817200"/>
              <a:gd name="connsiteX5" fmla="*/ 120267 w 2300117"/>
              <a:gd name="connsiteY5" fmla="*/ 408600 h 81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00117" h="817200">
                <a:moveTo>
                  <a:pt x="0" y="0"/>
                </a:moveTo>
                <a:lnTo>
                  <a:pt x="2179851" y="0"/>
                </a:lnTo>
                <a:lnTo>
                  <a:pt x="2300117" y="408600"/>
                </a:lnTo>
                <a:lnTo>
                  <a:pt x="2179850" y="817200"/>
                </a:lnTo>
                <a:lnTo>
                  <a:pt x="0" y="817200"/>
                </a:lnTo>
                <a:lnTo>
                  <a:pt x="120267" y="408600"/>
                </a:lnTo>
                <a:close/>
              </a:path>
            </a:pathLst>
          </a:custGeom>
          <a:solidFill>
            <a:schemeClr val="accent3"/>
          </a:solidFill>
          <a:ln>
            <a:solidFill>
              <a:schemeClr val="accent3"/>
            </a:solidFill>
          </a:ln>
        </p:spPr>
        <p:txBody>
          <a:bodyPr wrap="square" lIns="180000" tIns="180000" rIns="180000" bIns="180000" anchor="ctr" anchorCtr="0">
            <a:normAutofit/>
          </a:bodyPr>
          <a:lstStyle>
            <a:lvl1pPr marL="0" indent="0">
              <a:lnSpc>
                <a:spcPct val="100000"/>
              </a:lnSpc>
              <a:buNone/>
              <a:defRPr sz="2000" b="1">
                <a:solidFill>
                  <a:schemeClr val="bg1"/>
                </a:solidFill>
              </a:defRPr>
            </a:lvl1pPr>
            <a:lvl2pPr marL="432000" indent="0">
              <a:buFont typeface="Arial" panose="020B0604020202020204" pitchFamily="34" charset="0"/>
              <a:buNone/>
              <a:defRPr sz="2000" b="1">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add heading</a:t>
            </a:r>
          </a:p>
        </p:txBody>
      </p:sp>
      <p:sp>
        <p:nvSpPr>
          <p:cNvPr id="41" name="Text Placeholder 40">
            <a:extLst>
              <a:ext uri="{FF2B5EF4-FFF2-40B4-BE49-F238E27FC236}">
                <a16:creationId xmlns:a16="http://schemas.microsoft.com/office/drawing/2014/main" id="{FE232F59-5ADC-46E3-9697-CA7EA3C216B8}"/>
              </a:ext>
            </a:extLst>
          </p:cNvPr>
          <p:cNvSpPr>
            <a:spLocks noGrp="1"/>
          </p:cNvSpPr>
          <p:nvPr>
            <p:ph type="body" sz="quarter" idx="21" hasCustomPrompt="1"/>
          </p:nvPr>
        </p:nvSpPr>
        <p:spPr>
          <a:xfrm>
            <a:off x="7261656" y="2849312"/>
            <a:ext cx="2097825" cy="2876549"/>
          </a:xfrm>
          <a:prstGeom prst="rect">
            <a:avLst/>
          </a:prstGeom>
          <a:noFill/>
          <a:ln>
            <a:solidFill>
              <a:schemeClr val="tx1"/>
            </a:solidFill>
          </a:ln>
        </p:spPr>
        <p:txBody>
          <a:bodyPr wrap="square" lIns="180000" tIns="180000" rIns="180000" bIns="180000" anchor="t" anchorCtr="0">
            <a:noAutofit/>
          </a:bodyPr>
          <a:lstStyle>
            <a:lvl1pPr marL="0" indent="0">
              <a:lnSpc>
                <a:spcPct val="100000"/>
              </a:lnSpc>
              <a:buNone/>
              <a:defRPr sz="2000" b="0">
                <a:solidFill>
                  <a:schemeClr val="tx1"/>
                </a:solidFill>
              </a:defRPr>
            </a:lvl1pPr>
            <a:lvl2pPr marL="0" indent="0">
              <a:buNone/>
              <a:defRPr/>
            </a:lvl2pPr>
          </a:lstStyle>
          <a:p>
            <a:pPr lvl="0"/>
            <a:r>
              <a:rPr lang="en-US"/>
              <a:t>Click to add text</a:t>
            </a:r>
          </a:p>
        </p:txBody>
      </p:sp>
      <p:sp>
        <p:nvSpPr>
          <p:cNvPr id="42" name="Text Placeholder 41">
            <a:extLst>
              <a:ext uri="{FF2B5EF4-FFF2-40B4-BE49-F238E27FC236}">
                <a16:creationId xmlns:a16="http://schemas.microsoft.com/office/drawing/2014/main" id="{B2F6D8DE-FDAF-4886-9A00-5D9F036F05A5}"/>
              </a:ext>
            </a:extLst>
          </p:cNvPr>
          <p:cNvSpPr>
            <a:spLocks noGrp="1"/>
          </p:cNvSpPr>
          <p:nvPr>
            <p:ph type="body" sz="quarter" idx="22" hasCustomPrompt="1"/>
          </p:nvPr>
        </p:nvSpPr>
        <p:spPr>
          <a:xfrm>
            <a:off x="7263049" y="2032113"/>
            <a:ext cx="2218735" cy="817200"/>
          </a:xfrm>
          <a:custGeom>
            <a:avLst/>
            <a:gdLst>
              <a:gd name="connsiteX0" fmla="*/ 0 w 2300117"/>
              <a:gd name="connsiteY0" fmla="*/ 0 h 817200"/>
              <a:gd name="connsiteX1" fmla="*/ 2179851 w 2300117"/>
              <a:gd name="connsiteY1" fmla="*/ 0 h 817200"/>
              <a:gd name="connsiteX2" fmla="*/ 2300117 w 2300117"/>
              <a:gd name="connsiteY2" fmla="*/ 408600 h 817200"/>
              <a:gd name="connsiteX3" fmla="*/ 2179850 w 2300117"/>
              <a:gd name="connsiteY3" fmla="*/ 817200 h 817200"/>
              <a:gd name="connsiteX4" fmla="*/ 0 w 2300117"/>
              <a:gd name="connsiteY4" fmla="*/ 817200 h 817200"/>
              <a:gd name="connsiteX5" fmla="*/ 120267 w 2300117"/>
              <a:gd name="connsiteY5" fmla="*/ 408600 h 81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00117" h="817200">
                <a:moveTo>
                  <a:pt x="0" y="0"/>
                </a:moveTo>
                <a:lnTo>
                  <a:pt x="2179851" y="0"/>
                </a:lnTo>
                <a:lnTo>
                  <a:pt x="2300117" y="408600"/>
                </a:lnTo>
                <a:lnTo>
                  <a:pt x="2179850" y="817200"/>
                </a:lnTo>
                <a:lnTo>
                  <a:pt x="0" y="817200"/>
                </a:lnTo>
                <a:lnTo>
                  <a:pt x="120267" y="408600"/>
                </a:lnTo>
                <a:close/>
              </a:path>
            </a:pathLst>
          </a:custGeom>
          <a:solidFill>
            <a:schemeClr val="tx1"/>
          </a:solidFill>
          <a:ln>
            <a:solidFill>
              <a:schemeClr val="tx1"/>
            </a:solidFill>
          </a:ln>
        </p:spPr>
        <p:txBody>
          <a:bodyPr wrap="square" lIns="180000" rIns="180000" anchor="ctr" anchorCtr="0">
            <a:normAutofit/>
          </a:bodyPr>
          <a:lstStyle>
            <a:lvl1pPr marL="0" indent="0">
              <a:lnSpc>
                <a:spcPct val="100000"/>
              </a:lnSpc>
              <a:buNone/>
              <a:defRPr sz="2000" b="1">
                <a:solidFill>
                  <a:schemeClr val="bg1"/>
                </a:solidFill>
              </a:defRPr>
            </a:lvl1pPr>
            <a:lvl2pPr marL="0" indent="0">
              <a:buNone/>
              <a:defRPr/>
            </a:lvl2pPr>
          </a:lstStyle>
          <a:p>
            <a:pPr lvl="0"/>
            <a:r>
              <a:rPr lang="en-US"/>
              <a:t>Click to add heading</a:t>
            </a:r>
          </a:p>
        </p:txBody>
      </p:sp>
      <p:sp>
        <p:nvSpPr>
          <p:cNvPr id="44" name="Text Placeholder 43">
            <a:extLst>
              <a:ext uri="{FF2B5EF4-FFF2-40B4-BE49-F238E27FC236}">
                <a16:creationId xmlns:a16="http://schemas.microsoft.com/office/drawing/2014/main" id="{884ACBA5-0874-4C39-B8D4-EE3612F7CE7F}"/>
              </a:ext>
            </a:extLst>
          </p:cNvPr>
          <p:cNvSpPr>
            <a:spLocks noGrp="1"/>
          </p:cNvSpPr>
          <p:nvPr>
            <p:ph type="body" sz="quarter" idx="23" hasCustomPrompt="1"/>
          </p:nvPr>
        </p:nvSpPr>
        <p:spPr>
          <a:xfrm>
            <a:off x="9479008" y="2032112"/>
            <a:ext cx="2103392" cy="817201"/>
          </a:xfrm>
          <a:custGeom>
            <a:avLst/>
            <a:gdLst>
              <a:gd name="connsiteX0" fmla="*/ 0 w 2180543"/>
              <a:gd name="connsiteY0" fmla="*/ 0 h 817201"/>
              <a:gd name="connsiteX1" fmla="*/ 49503 w 2180543"/>
              <a:gd name="connsiteY1" fmla="*/ 0 h 817201"/>
              <a:gd name="connsiteX2" fmla="*/ 344110 w 2180543"/>
              <a:gd name="connsiteY2" fmla="*/ 0 h 817201"/>
              <a:gd name="connsiteX3" fmla="*/ 2180543 w 2180543"/>
              <a:gd name="connsiteY3" fmla="*/ 0 h 817201"/>
              <a:gd name="connsiteX4" fmla="*/ 2180543 w 2180543"/>
              <a:gd name="connsiteY4" fmla="*/ 408601 h 817201"/>
              <a:gd name="connsiteX5" fmla="*/ 2180543 w 2180543"/>
              <a:gd name="connsiteY5" fmla="*/ 817201 h 817201"/>
              <a:gd name="connsiteX6" fmla="*/ 2079387 w 2180543"/>
              <a:gd name="connsiteY6" fmla="*/ 817201 h 817201"/>
              <a:gd name="connsiteX7" fmla="*/ 245924 w 2180543"/>
              <a:gd name="connsiteY7" fmla="*/ 817201 h 817201"/>
              <a:gd name="connsiteX8" fmla="*/ 23694 w 2180543"/>
              <a:gd name="connsiteY8" fmla="*/ 817201 h 817201"/>
              <a:gd name="connsiteX9" fmla="*/ 23694 w 2180543"/>
              <a:gd name="connsiteY9" fmla="*/ 817200 h 817201"/>
              <a:gd name="connsiteX10" fmla="*/ 49502 w 2180543"/>
              <a:gd name="connsiteY10" fmla="*/ 817200 h 817201"/>
              <a:gd name="connsiteX11" fmla="*/ 49502 w 2180543"/>
              <a:gd name="connsiteY11" fmla="*/ 817199 h 817201"/>
              <a:gd name="connsiteX12" fmla="*/ 0 w 2180543"/>
              <a:gd name="connsiteY12" fmla="*/ 817199 h 817201"/>
              <a:gd name="connsiteX13" fmla="*/ 135079 w 2180543"/>
              <a:gd name="connsiteY13" fmla="*/ 408600 h 817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80543" h="817201">
                <a:moveTo>
                  <a:pt x="0" y="0"/>
                </a:moveTo>
                <a:lnTo>
                  <a:pt x="49503" y="0"/>
                </a:lnTo>
                <a:lnTo>
                  <a:pt x="344110" y="0"/>
                </a:lnTo>
                <a:lnTo>
                  <a:pt x="2180543" y="0"/>
                </a:lnTo>
                <a:lnTo>
                  <a:pt x="2180543" y="408601"/>
                </a:lnTo>
                <a:lnTo>
                  <a:pt x="2180543" y="817201"/>
                </a:lnTo>
                <a:lnTo>
                  <a:pt x="2079387" y="817201"/>
                </a:lnTo>
                <a:lnTo>
                  <a:pt x="245924" y="817201"/>
                </a:lnTo>
                <a:lnTo>
                  <a:pt x="23694" y="817201"/>
                </a:lnTo>
                <a:lnTo>
                  <a:pt x="23694" y="817200"/>
                </a:lnTo>
                <a:lnTo>
                  <a:pt x="49502" y="817200"/>
                </a:lnTo>
                <a:lnTo>
                  <a:pt x="49502" y="817199"/>
                </a:lnTo>
                <a:lnTo>
                  <a:pt x="0" y="817199"/>
                </a:lnTo>
                <a:lnTo>
                  <a:pt x="135079" y="408600"/>
                </a:lnTo>
                <a:close/>
              </a:path>
            </a:pathLst>
          </a:custGeom>
          <a:solidFill>
            <a:srgbClr val="D8DFDE"/>
          </a:solidFill>
          <a:ln>
            <a:solidFill>
              <a:srgbClr val="D8DFDE"/>
            </a:solidFill>
          </a:ln>
        </p:spPr>
        <p:txBody>
          <a:bodyPr wrap="square" lIns="180000" rIns="180000" anchor="ctr" anchorCtr="0">
            <a:normAutofit/>
          </a:bodyPr>
          <a:lstStyle>
            <a:lvl1pPr marL="0" indent="0">
              <a:lnSpc>
                <a:spcPct val="100000"/>
              </a:lnSpc>
              <a:buNone/>
              <a:defRPr sz="2000" b="1">
                <a:solidFill>
                  <a:schemeClr val="tx1"/>
                </a:solidFill>
              </a:defRPr>
            </a:lvl1pPr>
            <a:lvl2pPr marL="0" indent="0">
              <a:buNone/>
              <a:defRPr/>
            </a:lvl2pPr>
          </a:lstStyle>
          <a:p>
            <a:pPr lvl="0"/>
            <a:r>
              <a:rPr lang="en-US"/>
              <a:t>Click to add heading</a:t>
            </a:r>
          </a:p>
        </p:txBody>
      </p:sp>
      <p:sp>
        <p:nvSpPr>
          <p:cNvPr id="45" name="Text Placeholder 17">
            <a:extLst>
              <a:ext uri="{FF2B5EF4-FFF2-40B4-BE49-F238E27FC236}">
                <a16:creationId xmlns:a16="http://schemas.microsoft.com/office/drawing/2014/main" id="{5D5D2A3B-816B-4063-BC86-43FC8744664B}"/>
              </a:ext>
            </a:extLst>
          </p:cNvPr>
          <p:cNvSpPr>
            <a:spLocks noGrp="1"/>
          </p:cNvSpPr>
          <p:nvPr>
            <p:ph type="body" sz="quarter" idx="24" hasCustomPrompt="1"/>
          </p:nvPr>
        </p:nvSpPr>
        <p:spPr>
          <a:xfrm>
            <a:off x="9479009" y="2849450"/>
            <a:ext cx="2103392" cy="2876550"/>
          </a:xfrm>
          <a:noFill/>
          <a:ln>
            <a:solidFill>
              <a:srgbClr val="D8DFDE"/>
            </a:solidFill>
          </a:ln>
        </p:spPr>
        <p:txBody>
          <a:bodyPr lIns="180000" tIns="180000" rIns="180000" bIns="180000">
            <a:noAutofit/>
          </a:bodyPr>
          <a:lstStyle>
            <a:lvl1pPr marL="0" indent="0">
              <a:lnSpc>
                <a:spcPct val="100000"/>
              </a:lnSpc>
              <a:buNone/>
              <a:defRPr sz="20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add text</a:t>
            </a:r>
          </a:p>
        </p:txBody>
      </p:sp>
      <p:sp>
        <p:nvSpPr>
          <p:cNvPr id="4" name="Title 3">
            <a:extLst>
              <a:ext uri="{FF2B5EF4-FFF2-40B4-BE49-F238E27FC236}">
                <a16:creationId xmlns:a16="http://schemas.microsoft.com/office/drawing/2014/main" id="{52D00D93-A803-412A-9193-2BC385226BC3}"/>
              </a:ext>
            </a:extLst>
          </p:cNvPr>
          <p:cNvSpPr>
            <a:spLocks noGrp="1"/>
          </p:cNvSpPr>
          <p:nvPr>
            <p:ph type="title" hasCustomPrompt="1"/>
          </p:nvPr>
        </p:nvSpPr>
        <p:spPr/>
        <p:txBody>
          <a:bodyPr/>
          <a:lstStyle/>
          <a:p>
            <a:r>
              <a:rPr lang="en-US"/>
              <a:t>Click to enter title here</a:t>
            </a:r>
          </a:p>
        </p:txBody>
      </p:sp>
    </p:spTree>
    <p:custDataLst>
      <p:tags r:id="rId1"/>
    </p:custDataLst>
    <p:extLst>
      <p:ext uri="{BB962C8B-B14F-4D97-AF65-F5344CB8AC3E}">
        <p14:creationId xmlns:p14="http://schemas.microsoft.com/office/powerpoint/2010/main" val="15659830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 Part Venn">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98CF1364-95FC-4822-BD65-0519B5DD9BCE}"/>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lvl1pPr>
          </a:lstStyle>
          <a:p>
            <a:endParaRPr lang="en-GB"/>
          </a:p>
        </p:txBody>
      </p:sp>
      <p:sp>
        <p:nvSpPr>
          <p:cNvPr id="13" name="Text Placeholder 96">
            <a:extLst>
              <a:ext uri="{FF2B5EF4-FFF2-40B4-BE49-F238E27FC236}">
                <a16:creationId xmlns:a16="http://schemas.microsoft.com/office/drawing/2014/main" id="{2135C828-3151-41FA-8348-153EF07735DC}"/>
              </a:ext>
            </a:extLst>
          </p:cNvPr>
          <p:cNvSpPr>
            <a:spLocks noGrp="1"/>
          </p:cNvSpPr>
          <p:nvPr>
            <p:ph type="body" sz="quarter" idx="111" hasCustomPrompt="1"/>
          </p:nvPr>
        </p:nvSpPr>
        <p:spPr>
          <a:xfrm>
            <a:off x="609600" y="6200775"/>
            <a:ext cx="9753599" cy="657225"/>
          </a:xfrm>
        </p:spPr>
        <p:txBody>
          <a:bodyPr bIns="72000" anchor="b" anchorCtr="0">
            <a:noAutofit/>
          </a:bodyPr>
          <a:lstStyle>
            <a:lvl1pPr>
              <a:lnSpc>
                <a:spcPct val="100000"/>
              </a:lnSpc>
              <a:spcAft>
                <a:spcPts val="300"/>
              </a:spcAft>
              <a:buNone/>
              <a:defRPr sz="800"/>
            </a:lvl1pPr>
          </a:lstStyle>
          <a:p>
            <a:pPr lvl="0"/>
            <a:r>
              <a:rPr lang="en-US"/>
              <a:t>Footnotes</a:t>
            </a:r>
          </a:p>
        </p:txBody>
      </p:sp>
      <p:sp>
        <p:nvSpPr>
          <p:cNvPr id="8" name="Slide Number Placeholder 7">
            <a:extLst>
              <a:ext uri="{FF2B5EF4-FFF2-40B4-BE49-F238E27FC236}">
                <a16:creationId xmlns:a16="http://schemas.microsoft.com/office/drawing/2014/main" id="{B7FF9A92-5BDB-40F9-8C9E-94BECF288EF4}"/>
              </a:ext>
            </a:extLst>
          </p:cNvPr>
          <p:cNvSpPr>
            <a:spLocks noGrp="1"/>
          </p:cNvSpPr>
          <p:nvPr>
            <p:ph type="sldNum" sz="quarter" idx="12"/>
          </p:nvPr>
        </p:nvSpPr>
        <p:spPr>
          <a:xfrm>
            <a:off x="0" y="6344085"/>
            <a:ext cx="487680" cy="309145"/>
          </a:xfrm>
          <a:prstGeom prst="rect">
            <a:avLst/>
          </a:prstGeom>
        </p:spPr>
        <p:txBody>
          <a:bodyPr/>
          <a:lstStyle>
            <a:lvl1pPr>
              <a:lnSpc>
                <a:spcPct val="100000"/>
              </a:lnSpc>
              <a:defRPr/>
            </a:lvl1pPr>
          </a:lstStyle>
          <a:p>
            <a:fld id="{F8E47D07-9D1E-4FE9-B31A-2F5863681021}" type="slidenum">
              <a:rPr lang="en-GB" smtClean="0"/>
              <a:pPr/>
              <a:t>‹#›</a:t>
            </a:fld>
            <a:endParaRPr lang="en-GB"/>
          </a:p>
        </p:txBody>
      </p:sp>
      <p:sp>
        <p:nvSpPr>
          <p:cNvPr id="10" name="Text Placeholder 9">
            <a:extLst>
              <a:ext uri="{FF2B5EF4-FFF2-40B4-BE49-F238E27FC236}">
                <a16:creationId xmlns:a16="http://schemas.microsoft.com/office/drawing/2014/main" id="{E0AC320E-1DF9-44A2-A51A-436D6C7AB1E3}"/>
              </a:ext>
            </a:extLst>
          </p:cNvPr>
          <p:cNvSpPr>
            <a:spLocks noGrp="1"/>
          </p:cNvSpPr>
          <p:nvPr>
            <p:ph type="body" sz="quarter" idx="17" hasCustomPrompt="1"/>
          </p:nvPr>
        </p:nvSpPr>
        <p:spPr>
          <a:xfrm>
            <a:off x="8534400" y="5762415"/>
            <a:ext cx="3047999" cy="424732"/>
          </a:xfrm>
        </p:spPr>
        <p:txBody>
          <a:bodyPr tIns="0" anchor="b" anchorCtr="0"/>
          <a:lstStyle>
            <a:lvl1pPr marL="0" indent="0" algn="r">
              <a:lnSpc>
                <a:spcPct val="100000"/>
              </a:lnSpc>
              <a:buNone/>
              <a:defRPr b="1">
                <a:solidFill>
                  <a:schemeClr val="accent3"/>
                </a:solidFill>
              </a:defRPr>
            </a:lvl1pPr>
          </a:lstStyle>
          <a:p>
            <a:pPr lvl="0"/>
            <a:r>
              <a:rPr lang="en-US"/>
              <a:t>Area 2</a:t>
            </a:r>
          </a:p>
        </p:txBody>
      </p:sp>
      <p:sp>
        <p:nvSpPr>
          <p:cNvPr id="27" name="Text Placeholder 9">
            <a:extLst>
              <a:ext uri="{FF2B5EF4-FFF2-40B4-BE49-F238E27FC236}">
                <a16:creationId xmlns:a16="http://schemas.microsoft.com/office/drawing/2014/main" id="{925C54A2-C6A7-453B-A026-DE720519F8D4}"/>
              </a:ext>
            </a:extLst>
          </p:cNvPr>
          <p:cNvSpPr>
            <a:spLocks noGrp="1"/>
          </p:cNvSpPr>
          <p:nvPr>
            <p:ph type="body" sz="quarter" idx="18" hasCustomPrompt="1"/>
          </p:nvPr>
        </p:nvSpPr>
        <p:spPr>
          <a:xfrm>
            <a:off x="3697200" y="413521"/>
            <a:ext cx="3008400" cy="424732"/>
          </a:xfrm>
        </p:spPr>
        <p:txBody>
          <a:bodyPr tIns="0" anchor="t" anchorCtr="0"/>
          <a:lstStyle>
            <a:lvl1pPr marL="0" indent="0" algn="l">
              <a:lnSpc>
                <a:spcPct val="100000"/>
              </a:lnSpc>
              <a:buNone/>
              <a:defRPr b="1">
                <a:solidFill>
                  <a:schemeClr val="accent1"/>
                </a:solidFill>
              </a:defRPr>
            </a:lvl1pPr>
          </a:lstStyle>
          <a:p>
            <a:pPr lvl="0"/>
            <a:r>
              <a:rPr lang="en-US"/>
              <a:t>Area 1</a:t>
            </a:r>
          </a:p>
        </p:txBody>
      </p:sp>
      <p:sp>
        <p:nvSpPr>
          <p:cNvPr id="16" name="Text Placeholder 15">
            <a:extLst>
              <a:ext uri="{FF2B5EF4-FFF2-40B4-BE49-F238E27FC236}">
                <a16:creationId xmlns:a16="http://schemas.microsoft.com/office/drawing/2014/main" id="{7E177C92-B54F-4A6C-BEC0-3BCCA571DAA8}"/>
              </a:ext>
            </a:extLst>
          </p:cNvPr>
          <p:cNvSpPr>
            <a:spLocks noGrp="1"/>
          </p:cNvSpPr>
          <p:nvPr>
            <p:ph type="body" sz="quarter" idx="20" hasCustomPrompt="1"/>
          </p:nvPr>
        </p:nvSpPr>
        <p:spPr>
          <a:xfrm>
            <a:off x="5848800" y="450000"/>
            <a:ext cx="3322800" cy="3322800"/>
          </a:xfrm>
          <a:custGeom>
            <a:avLst/>
            <a:gdLst>
              <a:gd name="connsiteX0" fmla="*/ 2372407 w 4744814"/>
              <a:gd name="connsiteY0" fmla="*/ 0 h 4744814"/>
              <a:gd name="connsiteX1" fmla="*/ 4744814 w 4744814"/>
              <a:gd name="connsiteY1" fmla="*/ 2372407 h 4744814"/>
              <a:gd name="connsiteX2" fmla="*/ 2372407 w 4744814"/>
              <a:gd name="connsiteY2" fmla="*/ 4744814 h 4744814"/>
              <a:gd name="connsiteX3" fmla="*/ 0 w 4744814"/>
              <a:gd name="connsiteY3" fmla="*/ 2372407 h 4744814"/>
              <a:gd name="connsiteX4" fmla="*/ 2372407 w 4744814"/>
              <a:gd name="connsiteY4" fmla="*/ 0 h 47448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4814" h="4744814">
                <a:moveTo>
                  <a:pt x="2372407" y="0"/>
                </a:moveTo>
                <a:cubicBezTo>
                  <a:pt x="3682651" y="0"/>
                  <a:pt x="4744814" y="1062163"/>
                  <a:pt x="4744814" y="2372407"/>
                </a:cubicBezTo>
                <a:cubicBezTo>
                  <a:pt x="4744814" y="3682651"/>
                  <a:pt x="3682651" y="4744814"/>
                  <a:pt x="2372407" y="4744814"/>
                </a:cubicBezTo>
                <a:cubicBezTo>
                  <a:pt x="1062163" y="4744814"/>
                  <a:pt x="0" y="3682651"/>
                  <a:pt x="0" y="2372407"/>
                </a:cubicBezTo>
                <a:cubicBezTo>
                  <a:pt x="0" y="1062163"/>
                  <a:pt x="1062163" y="0"/>
                  <a:pt x="2372407" y="0"/>
                </a:cubicBezTo>
                <a:close/>
              </a:path>
            </a:pathLst>
          </a:custGeom>
          <a:noFill/>
          <a:ln w="38100">
            <a:solidFill>
              <a:schemeClr val="accent1"/>
            </a:solidFill>
          </a:ln>
        </p:spPr>
        <p:txBody>
          <a:bodyPr wrap="square" lIns="216000" tIns="216000" rIns="216000" bIns="216000" anchor="t" anchorCtr="0">
            <a:noAutofit/>
          </a:bodyPr>
          <a:lstStyle>
            <a:lvl1pPr marL="0" indent="0" algn="ctr">
              <a:lnSpc>
                <a:spcPct val="100000"/>
              </a:lnSpc>
              <a:buNone/>
              <a:defRPr sz="2000"/>
            </a:lvl1pPr>
            <a:lvl2pPr marL="288000" indent="0" algn="ctr">
              <a:buNone/>
              <a:defRPr/>
            </a:lvl2pPr>
            <a:lvl3pPr algn="ctr">
              <a:defRPr/>
            </a:lvl3pPr>
            <a:lvl4pPr algn="ctr">
              <a:defRPr/>
            </a:lvl4pPr>
            <a:lvl5pPr algn="ctr">
              <a:defRPr/>
            </a:lvl5pPr>
          </a:lstStyle>
          <a:p>
            <a:pPr lvl="0"/>
            <a:r>
              <a:rPr lang="en-US"/>
              <a:t>Click to add </a:t>
            </a:r>
            <a:br>
              <a:rPr lang="en-US"/>
            </a:br>
            <a:r>
              <a:rPr lang="en-US"/>
              <a:t>content</a:t>
            </a:r>
          </a:p>
        </p:txBody>
      </p:sp>
      <p:sp>
        <p:nvSpPr>
          <p:cNvPr id="18" name="Text Placeholder 17">
            <a:extLst>
              <a:ext uri="{FF2B5EF4-FFF2-40B4-BE49-F238E27FC236}">
                <a16:creationId xmlns:a16="http://schemas.microsoft.com/office/drawing/2014/main" id="{6952B587-0295-454B-801F-369445E17E75}"/>
              </a:ext>
            </a:extLst>
          </p:cNvPr>
          <p:cNvSpPr>
            <a:spLocks noGrp="1"/>
          </p:cNvSpPr>
          <p:nvPr>
            <p:ph type="body" sz="quarter" idx="21" hasCustomPrompt="1"/>
          </p:nvPr>
        </p:nvSpPr>
        <p:spPr>
          <a:xfrm>
            <a:off x="7040400" y="2397600"/>
            <a:ext cx="3322800" cy="3322800"/>
          </a:xfrm>
          <a:custGeom>
            <a:avLst/>
            <a:gdLst>
              <a:gd name="connsiteX0" fmla="*/ 2275998 w 4551996"/>
              <a:gd name="connsiteY0" fmla="*/ 0 h 4551996"/>
              <a:gd name="connsiteX1" fmla="*/ 4551996 w 4551996"/>
              <a:gd name="connsiteY1" fmla="*/ 2275998 h 4551996"/>
              <a:gd name="connsiteX2" fmla="*/ 2275998 w 4551996"/>
              <a:gd name="connsiteY2" fmla="*/ 4551996 h 4551996"/>
              <a:gd name="connsiteX3" fmla="*/ 0 w 4551996"/>
              <a:gd name="connsiteY3" fmla="*/ 2275998 h 4551996"/>
              <a:gd name="connsiteX4" fmla="*/ 2275998 w 4551996"/>
              <a:gd name="connsiteY4" fmla="*/ 0 h 4551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996" h="4551996">
                <a:moveTo>
                  <a:pt x="2275998" y="0"/>
                </a:moveTo>
                <a:cubicBezTo>
                  <a:pt x="3532997" y="0"/>
                  <a:pt x="4551996" y="1018999"/>
                  <a:pt x="4551996" y="2275998"/>
                </a:cubicBezTo>
                <a:cubicBezTo>
                  <a:pt x="4551996" y="3532997"/>
                  <a:pt x="3532997" y="4551996"/>
                  <a:pt x="2275998" y="4551996"/>
                </a:cubicBezTo>
                <a:cubicBezTo>
                  <a:pt x="1018999" y="4551996"/>
                  <a:pt x="0" y="3532997"/>
                  <a:pt x="0" y="2275998"/>
                </a:cubicBezTo>
                <a:cubicBezTo>
                  <a:pt x="0" y="1018999"/>
                  <a:pt x="1018999" y="0"/>
                  <a:pt x="2275998" y="0"/>
                </a:cubicBezTo>
                <a:close/>
              </a:path>
            </a:pathLst>
          </a:custGeom>
          <a:noFill/>
          <a:ln w="38100">
            <a:solidFill>
              <a:schemeClr val="accent3"/>
            </a:solidFill>
          </a:ln>
        </p:spPr>
        <p:txBody>
          <a:bodyPr wrap="square" lIns="216000" tIns="216000" rIns="216000" bIns="216000" anchor="ctr" anchorCtr="0">
            <a:noAutofit/>
          </a:bodyPr>
          <a:lstStyle>
            <a:lvl1pPr marL="0" indent="0" algn="r">
              <a:lnSpc>
                <a:spcPct val="100000"/>
              </a:lnSpc>
              <a:buNone/>
              <a:defRPr sz="2000"/>
            </a:lvl1pPr>
            <a:lvl2pPr marL="288000" indent="0" algn="ctr">
              <a:buNone/>
              <a:defRPr/>
            </a:lvl2pPr>
            <a:lvl3pPr algn="ctr">
              <a:defRPr/>
            </a:lvl3pPr>
            <a:lvl4pPr algn="ctr">
              <a:defRPr/>
            </a:lvl4pPr>
            <a:lvl5pPr algn="ctr">
              <a:defRPr/>
            </a:lvl5pPr>
          </a:lstStyle>
          <a:p>
            <a:pPr lvl="0"/>
            <a:r>
              <a:rPr lang="en-US"/>
              <a:t>Click to add </a:t>
            </a:r>
            <a:br>
              <a:rPr lang="en-US"/>
            </a:br>
            <a:r>
              <a:rPr lang="en-US"/>
              <a:t>content</a:t>
            </a:r>
          </a:p>
        </p:txBody>
      </p:sp>
      <p:sp>
        <p:nvSpPr>
          <p:cNvPr id="11" name="Text Placeholder 9">
            <a:extLst>
              <a:ext uri="{FF2B5EF4-FFF2-40B4-BE49-F238E27FC236}">
                <a16:creationId xmlns:a16="http://schemas.microsoft.com/office/drawing/2014/main" id="{44FC366A-0CEA-4CD0-9B38-E42E5FC1B96B}"/>
              </a:ext>
            </a:extLst>
          </p:cNvPr>
          <p:cNvSpPr>
            <a:spLocks noGrp="1"/>
          </p:cNvSpPr>
          <p:nvPr>
            <p:ph type="body" sz="quarter" idx="22" hasCustomPrompt="1"/>
          </p:nvPr>
        </p:nvSpPr>
        <p:spPr>
          <a:xfrm>
            <a:off x="3697200" y="5762415"/>
            <a:ext cx="3008400" cy="424732"/>
          </a:xfrm>
        </p:spPr>
        <p:txBody>
          <a:bodyPr tIns="0" anchor="b" anchorCtr="0"/>
          <a:lstStyle>
            <a:lvl1pPr marL="0" indent="0" algn="l">
              <a:lnSpc>
                <a:spcPct val="100000"/>
              </a:lnSpc>
              <a:buNone/>
              <a:defRPr b="1">
                <a:solidFill>
                  <a:schemeClr val="tx1"/>
                </a:solidFill>
              </a:defRPr>
            </a:lvl1pPr>
          </a:lstStyle>
          <a:p>
            <a:pPr lvl="0"/>
            <a:r>
              <a:rPr lang="en-US"/>
              <a:t>Area 3</a:t>
            </a:r>
          </a:p>
        </p:txBody>
      </p:sp>
      <p:sp>
        <p:nvSpPr>
          <p:cNvPr id="12" name="Text Placeholder 17">
            <a:extLst>
              <a:ext uri="{FF2B5EF4-FFF2-40B4-BE49-F238E27FC236}">
                <a16:creationId xmlns:a16="http://schemas.microsoft.com/office/drawing/2014/main" id="{9F52DAA3-7E10-4B57-9351-33AF3DEFB419}"/>
              </a:ext>
            </a:extLst>
          </p:cNvPr>
          <p:cNvSpPr>
            <a:spLocks noGrp="1"/>
          </p:cNvSpPr>
          <p:nvPr>
            <p:ph type="body" sz="quarter" idx="23" hasCustomPrompt="1"/>
          </p:nvPr>
        </p:nvSpPr>
        <p:spPr>
          <a:xfrm>
            <a:off x="4657200" y="2397600"/>
            <a:ext cx="3322800" cy="3322800"/>
          </a:xfrm>
          <a:custGeom>
            <a:avLst/>
            <a:gdLst>
              <a:gd name="connsiteX0" fmla="*/ 2275998 w 4551996"/>
              <a:gd name="connsiteY0" fmla="*/ 0 h 4551996"/>
              <a:gd name="connsiteX1" fmla="*/ 4551996 w 4551996"/>
              <a:gd name="connsiteY1" fmla="*/ 2275998 h 4551996"/>
              <a:gd name="connsiteX2" fmla="*/ 2275998 w 4551996"/>
              <a:gd name="connsiteY2" fmla="*/ 4551996 h 4551996"/>
              <a:gd name="connsiteX3" fmla="*/ 0 w 4551996"/>
              <a:gd name="connsiteY3" fmla="*/ 2275998 h 4551996"/>
              <a:gd name="connsiteX4" fmla="*/ 2275998 w 4551996"/>
              <a:gd name="connsiteY4" fmla="*/ 0 h 4551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996" h="4551996">
                <a:moveTo>
                  <a:pt x="2275998" y="0"/>
                </a:moveTo>
                <a:cubicBezTo>
                  <a:pt x="3532997" y="0"/>
                  <a:pt x="4551996" y="1018999"/>
                  <a:pt x="4551996" y="2275998"/>
                </a:cubicBezTo>
                <a:cubicBezTo>
                  <a:pt x="4551996" y="3532997"/>
                  <a:pt x="3532997" y="4551996"/>
                  <a:pt x="2275998" y="4551996"/>
                </a:cubicBezTo>
                <a:cubicBezTo>
                  <a:pt x="1018999" y="4551996"/>
                  <a:pt x="0" y="3532997"/>
                  <a:pt x="0" y="2275998"/>
                </a:cubicBezTo>
                <a:cubicBezTo>
                  <a:pt x="0" y="1018999"/>
                  <a:pt x="1018999" y="0"/>
                  <a:pt x="2275998" y="0"/>
                </a:cubicBezTo>
                <a:close/>
              </a:path>
            </a:pathLst>
          </a:custGeom>
          <a:noFill/>
          <a:ln w="38100">
            <a:solidFill>
              <a:srgbClr val="D8DFDE"/>
            </a:solidFill>
          </a:ln>
        </p:spPr>
        <p:txBody>
          <a:bodyPr wrap="square" lIns="216000" tIns="216000" rIns="216000" bIns="216000" anchor="ctr" anchorCtr="0">
            <a:noAutofit/>
          </a:bodyPr>
          <a:lstStyle>
            <a:lvl1pPr marL="0" indent="0" algn="l">
              <a:lnSpc>
                <a:spcPct val="100000"/>
              </a:lnSpc>
              <a:buNone/>
              <a:defRPr sz="2000"/>
            </a:lvl1pPr>
            <a:lvl2pPr marL="288000" indent="0" algn="ctr">
              <a:buNone/>
              <a:defRPr/>
            </a:lvl2pPr>
            <a:lvl3pPr algn="ctr">
              <a:defRPr/>
            </a:lvl3pPr>
            <a:lvl4pPr algn="ctr">
              <a:defRPr/>
            </a:lvl4pPr>
            <a:lvl5pPr algn="ctr">
              <a:defRPr/>
            </a:lvl5pPr>
          </a:lstStyle>
          <a:p>
            <a:pPr lvl="0"/>
            <a:r>
              <a:rPr lang="en-US"/>
              <a:t>Click to add </a:t>
            </a:r>
            <a:br>
              <a:rPr lang="en-US"/>
            </a:br>
            <a:r>
              <a:rPr lang="en-US"/>
              <a:t>content</a:t>
            </a:r>
          </a:p>
        </p:txBody>
      </p:sp>
      <p:sp>
        <p:nvSpPr>
          <p:cNvPr id="2" name="Title 1">
            <a:extLst>
              <a:ext uri="{FF2B5EF4-FFF2-40B4-BE49-F238E27FC236}">
                <a16:creationId xmlns:a16="http://schemas.microsoft.com/office/drawing/2014/main" id="{B1B56EA3-D364-C533-10D3-893A65FA0C71}"/>
              </a:ext>
            </a:extLst>
          </p:cNvPr>
          <p:cNvSpPr>
            <a:spLocks noGrp="1"/>
          </p:cNvSpPr>
          <p:nvPr>
            <p:ph type="title" hasCustomPrompt="1"/>
          </p:nvPr>
        </p:nvSpPr>
        <p:spPr>
          <a:xfrm>
            <a:off x="609600" y="2681103"/>
            <a:ext cx="2438400" cy="1495794"/>
          </a:xfrm>
        </p:spPr>
        <p:txBody>
          <a:bodyPr anchor="ctr" anchorCtr="0">
            <a:spAutoFit/>
          </a:bodyPr>
          <a:lstStyle/>
          <a:p>
            <a:r>
              <a:rPr lang="en-US"/>
              <a:t>Click to enter title here</a:t>
            </a:r>
          </a:p>
        </p:txBody>
      </p:sp>
      <p:cxnSp>
        <p:nvCxnSpPr>
          <p:cNvPr id="4" name="Straight Connector 3">
            <a:extLst>
              <a:ext uri="{FF2B5EF4-FFF2-40B4-BE49-F238E27FC236}">
                <a16:creationId xmlns:a16="http://schemas.microsoft.com/office/drawing/2014/main" id="{66AF0C82-6917-BA47-1ABB-92D8583FA868}"/>
              </a:ext>
            </a:extLst>
          </p:cNvPr>
          <p:cNvCxnSpPr>
            <a:cxnSpLocks/>
          </p:cNvCxnSpPr>
          <p:nvPr userDrawn="1"/>
        </p:nvCxnSpPr>
        <p:spPr>
          <a:xfrm>
            <a:off x="3352800" y="1011239"/>
            <a:ext cx="0" cy="45783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1984127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 Value Points">
    <p:spTree>
      <p:nvGrpSpPr>
        <p:cNvPr id="1" name=""/>
        <p:cNvGrpSpPr/>
        <p:nvPr/>
      </p:nvGrpSpPr>
      <p:grpSpPr>
        <a:xfrm>
          <a:off x="0" y="0"/>
          <a:ext cx="0" cy="0"/>
          <a:chOff x="0" y="0"/>
          <a:chExt cx="0" cy="0"/>
        </a:xfrm>
      </p:grpSpPr>
      <p:sp>
        <p:nvSpPr>
          <p:cNvPr id="18" name="Text Placeholder 96">
            <a:extLst>
              <a:ext uri="{FF2B5EF4-FFF2-40B4-BE49-F238E27FC236}">
                <a16:creationId xmlns:a16="http://schemas.microsoft.com/office/drawing/2014/main" id="{6F65E95C-9C1A-45B9-A2D2-B58B0FB5236B}"/>
              </a:ext>
            </a:extLst>
          </p:cNvPr>
          <p:cNvSpPr>
            <a:spLocks noGrp="1"/>
          </p:cNvSpPr>
          <p:nvPr>
            <p:ph type="body" sz="quarter" idx="111" hasCustomPrompt="1"/>
          </p:nvPr>
        </p:nvSpPr>
        <p:spPr>
          <a:xfrm>
            <a:off x="609601" y="6200775"/>
            <a:ext cx="9753597" cy="657225"/>
          </a:xfrm>
        </p:spPr>
        <p:txBody>
          <a:bodyPr lIns="0" bIns="72000" anchor="b" anchorCtr="0">
            <a:noAutofit/>
          </a:bodyPr>
          <a:lstStyle>
            <a:lvl1pPr>
              <a:lnSpc>
                <a:spcPct val="100000"/>
              </a:lnSpc>
              <a:spcAft>
                <a:spcPts val="300"/>
              </a:spcAft>
              <a:buNone/>
              <a:defRPr sz="800"/>
            </a:lvl1pPr>
          </a:lstStyle>
          <a:p>
            <a:pPr lvl="0"/>
            <a:r>
              <a:rPr lang="en-US"/>
              <a:t>Footnotes</a:t>
            </a:r>
          </a:p>
        </p:txBody>
      </p:sp>
      <p:sp>
        <p:nvSpPr>
          <p:cNvPr id="6" name="Date Placeholder 5">
            <a:extLst>
              <a:ext uri="{FF2B5EF4-FFF2-40B4-BE49-F238E27FC236}">
                <a16:creationId xmlns:a16="http://schemas.microsoft.com/office/drawing/2014/main" id="{98CF1364-95FC-4822-BD65-0519B5DD9BCE}"/>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lvl1pPr>
          </a:lstStyle>
          <a:p>
            <a:endParaRPr lang="en-GB"/>
          </a:p>
        </p:txBody>
      </p:sp>
      <p:sp>
        <p:nvSpPr>
          <p:cNvPr id="19" name="Picture Placeholder 18">
            <a:extLst>
              <a:ext uri="{FF2B5EF4-FFF2-40B4-BE49-F238E27FC236}">
                <a16:creationId xmlns:a16="http://schemas.microsoft.com/office/drawing/2014/main" id="{1695E3A6-F648-449D-A3F5-AFFD89818C1F}"/>
              </a:ext>
            </a:extLst>
          </p:cNvPr>
          <p:cNvSpPr>
            <a:spLocks noGrp="1"/>
          </p:cNvSpPr>
          <p:nvPr>
            <p:ph type="pic" sz="quarter" idx="21" hasCustomPrompt="1"/>
          </p:nvPr>
        </p:nvSpPr>
        <p:spPr>
          <a:xfrm>
            <a:off x="609600" y="1470035"/>
            <a:ext cx="2514600" cy="221057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nSpc>
                <a:spcPct val="100000"/>
              </a:lnSpc>
              <a:buNone/>
              <a:defRPr lang="en-US" sz="3200">
                <a:solidFill>
                  <a:schemeClr val="tx1"/>
                </a:solidFill>
                <a:latin typeface="+mj-lt"/>
              </a:defRPr>
            </a:lvl1pPr>
          </a:lstStyle>
          <a:p>
            <a:pPr lvl="0" algn="ctr"/>
            <a:r>
              <a:rPr lang="en-US"/>
              <a:t> </a:t>
            </a:r>
          </a:p>
        </p:txBody>
      </p:sp>
      <p:sp>
        <p:nvSpPr>
          <p:cNvPr id="8" name="Slide Number Placeholder 7">
            <a:extLst>
              <a:ext uri="{FF2B5EF4-FFF2-40B4-BE49-F238E27FC236}">
                <a16:creationId xmlns:a16="http://schemas.microsoft.com/office/drawing/2014/main" id="{B7FF9A92-5BDB-40F9-8C9E-94BECF288EF4}"/>
              </a:ext>
            </a:extLst>
          </p:cNvPr>
          <p:cNvSpPr>
            <a:spLocks noGrp="1"/>
          </p:cNvSpPr>
          <p:nvPr>
            <p:ph type="sldNum" sz="quarter" idx="12"/>
          </p:nvPr>
        </p:nvSpPr>
        <p:spPr>
          <a:xfrm>
            <a:off x="0" y="6344085"/>
            <a:ext cx="487680" cy="309145"/>
          </a:xfrm>
          <a:prstGeom prst="rect">
            <a:avLst/>
          </a:prstGeom>
        </p:spPr>
        <p:txBody>
          <a:bodyPr/>
          <a:lstStyle>
            <a:lvl1pPr>
              <a:lnSpc>
                <a:spcPct val="100000"/>
              </a:lnSpc>
              <a:defRPr/>
            </a:lvl1pPr>
          </a:lstStyle>
          <a:p>
            <a:fld id="{F8E47D07-9D1E-4FE9-B31A-2F5863681021}" type="slidenum">
              <a:rPr lang="en-GB" smtClean="0"/>
              <a:pPr/>
              <a:t>‹#›</a:t>
            </a:fld>
            <a:endParaRPr lang="en-GB"/>
          </a:p>
        </p:txBody>
      </p:sp>
      <p:sp>
        <p:nvSpPr>
          <p:cNvPr id="20" name="Picture Placeholder 18">
            <a:extLst>
              <a:ext uri="{FF2B5EF4-FFF2-40B4-BE49-F238E27FC236}">
                <a16:creationId xmlns:a16="http://schemas.microsoft.com/office/drawing/2014/main" id="{294EA0F6-AA52-4217-A12C-1EE4C8D0E632}"/>
              </a:ext>
            </a:extLst>
          </p:cNvPr>
          <p:cNvSpPr>
            <a:spLocks noGrp="1"/>
          </p:cNvSpPr>
          <p:nvPr>
            <p:ph type="pic" sz="quarter" idx="22" hasCustomPrompt="1"/>
          </p:nvPr>
        </p:nvSpPr>
        <p:spPr>
          <a:xfrm>
            <a:off x="3429000" y="1470035"/>
            <a:ext cx="2514600" cy="221057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nSpc>
                <a:spcPct val="100000"/>
              </a:lnSpc>
              <a:buNone/>
              <a:defRPr lang="en-US" sz="3200" dirty="0">
                <a:solidFill>
                  <a:schemeClr val="tx1"/>
                </a:solidFill>
                <a:latin typeface="+mj-lt"/>
              </a:defRPr>
            </a:lvl1pPr>
          </a:lstStyle>
          <a:p>
            <a:pPr lvl="0" algn="ctr"/>
            <a:r>
              <a:rPr lang="en-US"/>
              <a:t> </a:t>
            </a:r>
          </a:p>
        </p:txBody>
      </p:sp>
      <p:sp>
        <p:nvSpPr>
          <p:cNvPr id="21" name="Picture Placeholder 18">
            <a:extLst>
              <a:ext uri="{FF2B5EF4-FFF2-40B4-BE49-F238E27FC236}">
                <a16:creationId xmlns:a16="http://schemas.microsoft.com/office/drawing/2014/main" id="{1AD9650E-2955-437F-952D-0694E47BF67E}"/>
              </a:ext>
            </a:extLst>
          </p:cNvPr>
          <p:cNvSpPr>
            <a:spLocks noGrp="1"/>
          </p:cNvSpPr>
          <p:nvPr>
            <p:ph type="pic" sz="quarter" idx="23" hasCustomPrompt="1"/>
          </p:nvPr>
        </p:nvSpPr>
        <p:spPr>
          <a:xfrm>
            <a:off x="6248400" y="1470035"/>
            <a:ext cx="2514600" cy="22105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nSpc>
                <a:spcPct val="100000"/>
              </a:lnSpc>
              <a:buNone/>
              <a:defRPr lang="en-US" sz="3200" dirty="0">
                <a:solidFill>
                  <a:schemeClr val="tx1"/>
                </a:solidFill>
                <a:latin typeface="+mj-lt"/>
              </a:defRPr>
            </a:lvl1pPr>
          </a:lstStyle>
          <a:p>
            <a:pPr lvl="0" algn="ctr"/>
            <a:r>
              <a:rPr lang="en-US"/>
              <a:t> </a:t>
            </a:r>
          </a:p>
        </p:txBody>
      </p:sp>
      <p:sp>
        <p:nvSpPr>
          <p:cNvPr id="26" name="Picture Placeholder 18">
            <a:extLst>
              <a:ext uri="{FF2B5EF4-FFF2-40B4-BE49-F238E27FC236}">
                <a16:creationId xmlns:a16="http://schemas.microsoft.com/office/drawing/2014/main" id="{1B57E0F9-4409-404D-8624-8F353C89B7BF}"/>
              </a:ext>
            </a:extLst>
          </p:cNvPr>
          <p:cNvSpPr>
            <a:spLocks noGrp="1"/>
          </p:cNvSpPr>
          <p:nvPr>
            <p:ph type="pic" sz="quarter" idx="28" hasCustomPrompt="1"/>
          </p:nvPr>
        </p:nvSpPr>
        <p:spPr>
          <a:xfrm>
            <a:off x="9067800" y="1470035"/>
            <a:ext cx="2514600" cy="2210579"/>
          </a:xfrm>
          <a:prstGeom prst="rect">
            <a:avLst/>
          </a:prstGeom>
          <a:solidFill>
            <a:srgbClr val="D8DF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lvl1pPr marL="0" indent="0">
              <a:lnSpc>
                <a:spcPct val="100000"/>
              </a:lnSpc>
              <a:buNone/>
              <a:defRPr lang="en-US" sz="3200" dirty="0">
                <a:solidFill>
                  <a:schemeClr val="tx1"/>
                </a:solidFill>
                <a:latin typeface="+mj-lt"/>
              </a:defRPr>
            </a:lvl1pPr>
          </a:lstStyle>
          <a:p>
            <a:pPr lvl="0" algn="ctr"/>
            <a:r>
              <a:rPr lang="en-US"/>
              <a:t> </a:t>
            </a:r>
          </a:p>
        </p:txBody>
      </p:sp>
      <p:sp>
        <p:nvSpPr>
          <p:cNvPr id="17" name="Text Placeholder 9">
            <a:extLst>
              <a:ext uri="{FF2B5EF4-FFF2-40B4-BE49-F238E27FC236}">
                <a16:creationId xmlns:a16="http://schemas.microsoft.com/office/drawing/2014/main" id="{31A1C981-C34F-4AC8-BCBC-EF60A8404DE9}"/>
              </a:ext>
            </a:extLst>
          </p:cNvPr>
          <p:cNvSpPr>
            <a:spLocks noGrp="1"/>
          </p:cNvSpPr>
          <p:nvPr>
            <p:ph type="body" sz="quarter" idx="18" hasCustomPrompt="1"/>
          </p:nvPr>
        </p:nvSpPr>
        <p:spPr>
          <a:xfrm>
            <a:off x="609600" y="3834611"/>
            <a:ext cx="2514600" cy="2212166"/>
          </a:xfrm>
        </p:spPr>
        <p:txBody>
          <a:bodyPr/>
          <a:lstStyle>
            <a:lvl1pPr marL="0" indent="0" algn="ctr">
              <a:lnSpc>
                <a:spcPct val="100000"/>
              </a:lnSpc>
              <a:buNone/>
              <a:defRPr sz="2000"/>
            </a:lvl1pPr>
          </a:lstStyle>
          <a:p>
            <a:pPr lvl="0"/>
            <a:r>
              <a:rPr lang="en-US"/>
              <a:t>Supporting text goes here. Change shape to preferred background </a:t>
            </a:r>
            <a:r>
              <a:rPr lang="en-US" err="1"/>
              <a:t>colour</a:t>
            </a:r>
            <a:r>
              <a:rPr lang="en-US"/>
              <a:t> before inserting an icon. </a:t>
            </a:r>
          </a:p>
        </p:txBody>
      </p:sp>
      <p:sp>
        <p:nvSpPr>
          <p:cNvPr id="14" name="Text Placeholder 9">
            <a:extLst>
              <a:ext uri="{FF2B5EF4-FFF2-40B4-BE49-F238E27FC236}">
                <a16:creationId xmlns:a16="http://schemas.microsoft.com/office/drawing/2014/main" id="{E6C688A6-EC75-41E6-89E3-785616D8821B}"/>
              </a:ext>
            </a:extLst>
          </p:cNvPr>
          <p:cNvSpPr>
            <a:spLocks noGrp="1"/>
          </p:cNvSpPr>
          <p:nvPr>
            <p:ph type="body" sz="quarter" idx="30" hasCustomPrompt="1"/>
          </p:nvPr>
        </p:nvSpPr>
        <p:spPr>
          <a:xfrm>
            <a:off x="3429000" y="3834611"/>
            <a:ext cx="2514600" cy="2212166"/>
          </a:xfrm>
        </p:spPr>
        <p:txBody>
          <a:bodyPr/>
          <a:lstStyle>
            <a:lvl1pPr marL="0" indent="0" algn="ctr">
              <a:lnSpc>
                <a:spcPct val="100000"/>
              </a:lnSpc>
              <a:buNone/>
              <a:defRPr sz="2000"/>
            </a:lvl1pPr>
          </a:lstStyle>
          <a:p>
            <a:pPr lvl="0"/>
            <a:r>
              <a:rPr lang="en-US"/>
              <a:t>Supporting text goes here. Change shape to preferred background </a:t>
            </a:r>
            <a:r>
              <a:rPr lang="en-US" err="1"/>
              <a:t>colour</a:t>
            </a:r>
            <a:r>
              <a:rPr lang="en-US"/>
              <a:t> before inserting an icon. </a:t>
            </a:r>
          </a:p>
        </p:txBody>
      </p:sp>
      <p:sp>
        <p:nvSpPr>
          <p:cNvPr id="15" name="Text Placeholder 9">
            <a:extLst>
              <a:ext uri="{FF2B5EF4-FFF2-40B4-BE49-F238E27FC236}">
                <a16:creationId xmlns:a16="http://schemas.microsoft.com/office/drawing/2014/main" id="{6349FDEF-1604-484C-9A37-E1053654FA00}"/>
              </a:ext>
            </a:extLst>
          </p:cNvPr>
          <p:cNvSpPr>
            <a:spLocks noGrp="1"/>
          </p:cNvSpPr>
          <p:nvPr>
            <p:ph type="body" sz="quarter" idx="31" hasCustomPrompt="1"/>
          </p:nvPr>
        </p:nvSpPr>
        <p:spPr>
          <a:xfrm>
            <a:off x="6248400" y="3834611"/>
            <a:ext cx="2514600" cy="2212166"/>
          </a:xfrm>
        </p:spPr>
        <p:txBody>
          <a:bodyPr/>
          <a:lstStyle>
            <a:lvl1pPr marL="0" indent="0" algn="ctr">
              <a:lnSpc>
                <a:spcPct val="100000"/>
              </a:lnSpc>
              <a:buNone/>
              <a:defRPr sz="2000"/>
            </a:lvl1pPr>
          </a:lstStyle>
          <a:p>
            <a:pPr lvl="0"/>
            <a:r>
              <a:rPr lang="en-US"/>
              <a:t>Supporting text goes here. Change shape to preferred background </a:t>
            </a:r>
            <a:r>
              <a:rPr lang="en-US" err="1"/>
              <a:t>colour</a:t>
            </a:r>
            <a:r>
              <a:rPr lang="en-US"/>
              <a:t> before inserting an icon. </a:t>
            </a:r>
          </a:p>
        </p:txBody>
      </p:sp>
      <p:sp>
        <p:nvSpPr>
          <p:cNvPr id="16" name="Text Placeholder 9">
            <a:extLst>
              <a:ext uri="{FF2B5EF4-FFF2-40B4-BE49-F238E27FC236}">
                <a16:creationId xmlns:a16="http://schemas.microsoft.com/office/drawing/2014/main" id="{10DF9533-79B3-42E2-8B9E-0451E535180B}"/>
              </a:ext>
            </a:extLst>
          </p:cNvPr>
          <p:cNvSpPr>
            <a:spLocks noGrp="1"/>
          </p:cNvSpPr>
          <p:nvPr>
            <p:ph type="body" sz="quarter" idx="32" hasCustomPrompt="1"/>
          </p:nvPr>
        </p:nvSpPr>
        <p:spPr>
          <a:xfrm>
            <a:off x="9067800" y="3834611"/>
            <a:ext cx="2514600" cy="2212166"/>
          </a:xfrm>
        </p:spPr>
        <p:txBody>
          <a:bodyPr/>
          <a:lstStyle>
            <a:lvl1pPr marL="0" indent="0" algn="ctr">
              <a:lnSpc>
                <a:spcPct val="100000"/>
              </a:lnSpc>
              <a:buNone/>
              <a:defRPr sz="2000"/>
            </a:lvl1pPr>
          </a:lstStyle>
          <a:p>
            <a:pPr lvl="0"/>
            <a:r>
              <a:rPr lang="en-US"/>
              <a:t>Supporting text goes here. Change shape to preferred background </a:t>
            </a:r>
            <a:r>
              <a:rPr lang="en-US" err="1"/>
              <a:t>colour</a:t>
            </a:r>
            <a:r>
              <a:rPr lang="en-US"/>
              <a:t> before inserting an icon. </a:t>
            </a:r>
          </a:p>
        </p:txBody>
      </p:sp>
      <p:sp>
        <p:nvSpPr>
          <p:cNvPr id="22" name="Title 21">
            <a:extLst>
              <a:ext uri="{FF2B5EF4-FFF2-40B4-BE49-F238E27FC236}">
                <a16:creationId xmlns:a16="http://schemas.microsoft.com/office/drawing/2014/main" id="{0FEAEA71-7FEF-7144-F5E1-53D6946C57EB}"/>
              </a:ext>
            </a:extLst>
          </p:cNvPr>
          <p:cNvSpPr>
            <a:spLocks noGrp="1"/>
          </p:cNvSpPr>
          <p:nvPr>
            <p:ph type="title" hasCustomPrompt="1"/>
          </p:nvPr>
        </p:nvSpPr>
        <p:spPr/>
        <p:txBody>
          <a:bodyPr/>
          <a:lstStyle/>
          <a:p>
            <a:r>
              <a:rPr lang="en-US"/>
              <a:t>Click to enter title here</a:t>
            </a:r>
          </a:p>
        </p:txBody>
      </p:sp>
    </p:spTree>
    <p:custDataLst>
      <p:tags r:id="rId1"/>
    </p:custDataLst>
    <p:extLst>
      <p:ext uri="{BB962C8B-B14F-4D97-AF65-F5344CB8AC3E}">
        <p14:creationId xmlns:p14="http://schemas.microsoft.com/office/powerpoint/2010/main" val="32093462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635B2-3D27-4FA3-B863-05E4C9624AB6}"/>
              </a:ext>
            </a:extLst>
          </p:cNvPr>
          <p:cNvSpPr>
            <a:spLocks noGrp="1"/>
          </p:cNvSpPr>
          <p:nvPr>
            <p:ph type="title" hasCustomPrompt="1"/>
          </p:nvPr>
        </p:nvSpPr>
        <p:spPr/>
        <p:txBody>
          <a:bodyPr/>
          <a:lstStyle>
            <a:lvl1pPr>
              <a:lnSpc>
                <a:spcPct val="100000"/>
              </a:lnSpc>
              <a:defRPr/>
            </a:lvl1pPr>
          </a:lstStyle>
          <a:p>
            <a:r>
              <a:rPr lang="en-US"/>
              <a:t>Click to enter title here</a:t>
            </a:r>
          </a:p>
        </p:txBody>
      </p:sp>
      <p:sp>
        <p:nvSpPr>
          <p:cNvPr id="8" name="Content Placeholder 7">
            <a:extLst>
              <a:ext uri="{FF2B5EF4-FFF2-40B4-BE49-F238E27FC236}">
                <a16:creationId xmlns:a16="http://schemas.microsoft.com/office/drawing/2014/main" id="{91E4B5EC-9E53-45C3-B765-C1C483A070D0}"/>
              </a:ext>
            </a:extLst>
          </p:cNvPr>
          <p:cNvSpPr>
            <a:spLocks noGrp="1"/>
          </p:cNvSpPr>
          <p:nvPr>
            <p:ph sz="quarter" idx="19" hasCustomPrompt="1"/>
          </p:nvPr>
        </p:nvSpPr>
        <p:spPr>
          <a:xfrm>
            <a:off x="407988" y="1567814"/>
            <a:ext cx="11376024" cy="4635235"/>
          </a:xfrm>
        </p:spPr>
        <p:txBody>
          <a:bodyPr>
            <a:noAutofit/>
          </a:bodyPr>
          <a:lstStyle>
            <a:lvl1pPr>
              <a:lnSpc>
                <a:spcPct val="100000"/>
              </a:lnSpc>
              <a:spcBef>
                <a:spcPts val="600"/>
              </a:spcBef>
              <a:spcAft>
                <a:spcPts val="600"/>
              </a:spcAft>
              <a:defRPr/>
            </a:lvl1pPr>
            <a:lvl2pPr marL="460800" indent="-228600">
              <a:lnSpc>
                <a:spcPct val="100000"/>
              </a:lnSpc>
              <a:defRPr/>
            </a:lvl2pPr>
            <a:lvl3pPr>
              <a:lnSpc>
                <a:spcPct val="100000"/>
              </a:lnSpc>
              <a:defRPr/>
            </a:lvl3pPr>
            <a:lvl4pPr>
              <a:lnSpc>
                <a:spcPct val="100000"/>
              </a:lnSpc>
              <a:defRPr/>
            </a:lvl4pPr>
            <a:lvl5pPr>
              <a:lnSpc>
                <a:spcPct val="100000"/>
              </a:lnSpc>
              <a:defRPr/>
            </a:lvl5pPr>
          </a:lstStyle>
          <a:p>
            <a:pPr lvl="0"/>
            <a:r>
              <a:rPr lang="en-US"/>
              <a:t>Click to add text here. </a:t>
            </a:r>
            <a:br>
              <a:rPr lang="en-US"/>
            </a:br>
            <a:r>
              <a:rPr lang="en-US"/>
              <a:t>When pasting copy from other slides, be sure to right-click and choose ‘Keep text only’.</a:t>
            </a:r>
            <a:br>
              <a:rPr lang="en-US"/>
            </a:br>
            <a:r>
              <a:rPr lang="en-US"/>
              <a:t>To increase bullet level, select your text and press Tab.</a:t>
            </a:r>
            <a:br>
              <a:rPr lang="en-US"/>
            </a:br>
            <a:r>
              <a:rPr lang="en-US"/>
              <a:t>To decrease bullet level, select your bullet text and press Shift + Tab.</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9">
            <a:extLst>
              <a:ext uri="{FF2B5EF4-FFF2-40B4-BE49-F238E27FC236}">
                <a16:creationId xmlns:a16="http://schemas.microsoft.com/office/drawing/2014/main" id="{7E938F29-84D5-4449-9358-343332B4BEF7}"/>
              </a:ext>
              <a:ext uri="{C183D7F6-B498-43B3-948B-1728B52AA6E4}">
                <adec:decorative xmlns:adec="http://schemas.microsoft.com/office/drawing/2017/decorative" val="1"/>
              </a:ext>
            </a:extLst>
          </p:cNvPr>
          <p:cNvSpPr>
            <a:spLocks noGrp="1"/>
          </p:cNvSpPr>
          <p:nvPr>
            <p:ph type="sldNum" sz="quarter" idx="22"/>
          </p:nvPr>
        </p:nvSpPr>
        <p:spPr>
          <a:xfrm>
            <a:off x="0" y="6344085"/>
            <a:ext cx="487680" cy="309145"/>
          </a:xfrm>
          <a:prstGeom prst="rect">
            <a:avLst/>
          </a:prstGeom>
        </p:spPr>
        <p:txBody>
          <a:bodyPr/>
          <a:lstStyle>
            <a:lvl1pPr>
              <a:lnSpc>
                <a:spcPct val="100000"/>
              </a:lnSpc>
              <a:defRPr/>
            </a:lvl1pPr>
          </a:lstStyle>
          <a:p>
            <a:fld id="{F8E47D07-9D1E-4FE9-B31A-2F5863681021}" type="slidenum">
              <a:rPr lang="en-GB" smtClean="0"/>
              <a:pPr/>
              <a:t>‹#›</a:t>
            </a:fld>
            <a:endParaRPr lang="en-GB"/>
          </a:p>
        </p:txBody>
      </p:sp>
      <p:sp>
        <p:nvSpPr>
          <p:cNvPr id="11" name="Text Placeholder 96">
            <a:extLst>
              <a:ext uri="{FF2B5EF4-FFF2-40B4-BE49-F238E27FC236}">
                <a16:creationId xmlns:a16="http://schemas.microsoft.com/office/drawing/2014/main" id="{C949FF72-87ED-4607-89DB-176C532FA3A0}"/>
              </a:ext>
            </a:extLst>
          </p:cNvPr>
          <p:cNvSpPr>
            <a:spLocks noGrp="1"/>
          </p:cNvSpPr>
          <p:nvPr>
            <p:ph type="body" sz="quarter" idx="111" hasCustomPrompt="1"/>
          </p:nvPr>
        </p:nvSpPr>
        <p:spPr>
          <a:xfrm>
            <a:off x="497481" y="6250152"/>
            <a:ext cx="9550800" cy="561048"/>
          </a:xfrm>
        </p:spPr>
        <p:txBody>
          <a:bodyPr lIns="0" tIns="0" rIns="0" bIns="0" anchor="b" anchorCtr="0">
            <a:noAutofit/>
          </a:bodyPr>
          <a:lstStyle>
            <a:lvl1pPr marL="0" indent="0">
              <a:lnSpc>
                <a:spcPct val="100000"/>
              </a:lnSpc>
              <a:spcAft>
                <a:spcPts val="300"/>
              </a:spcAft>
              <a:buNone/>
              <a:defRPr sz="800">
                <a:solidFill>
                  <a:schemeClr val="tx1"/>
                </a:solidFill>
              </a:defRPr>
            </a:lvl1pPr>
          </a:lstStyle>
          <a:p>
            <a:pPr lvl="0"/>
            <a:r>
              <a:rPr lang="en-US"/>
              <a:t>Footnotes</a:t>
            </a:r>
          </a:p>
        </p:txBody>
      </p:sp>
      <p:sp>
        <p:nvSpPr>
          <p:cNvPr id="7" name="Date Placeholder 6">
            <a:extLst>
              <a:ext uri="{FF2B5EF4-FFF2-40B4-BE49-F238E27FC236}">
                <a16:creationId xmlns:a16="http://schemas.microsoft.com/office/drawing/2014/main" id="{F002CC1A-50FF-4A50-8660-D325E3429D98}"/>
              </a:ext>
              <a:ext uri="{C183D7F6-B498-43B3-948B-1728B52AA6E4}">
                <adec:decorative xmlns:adec="http://schemas.microsoft.com/office/drawing/2017/decorative" val="1"/>
              </a:ext>
            </a:extLst>
          </p:cNvPr>
          <p:cNvSpPr>
            <a:spLocks noGrp="1"/>
          </p:cNvSpPr>
          <p:nvPr>
            <p:ph type="dt" sz="half" idx="20"/>
          </p:nvPr>
        </p:nvSpPr>
        <p:spPr>
          <a:xfrm>
            <a:off x="10363200" y="6344085"/>
            <a:ext cx="1219199" cy="309145"/>
          </a:xfrm>
          <a:prstGeom prst="rect">
            <a:avLst/>
          </a:prstGeom>
        </p:spPr>
        <p:txBody>
          <a:bodyPr/>
          <a:lstStyle>
            <a:lvl1pPr>
              <a:lnSpc>
                <a:spcPct val="100000"/>
              </a:lnSpc>
              <a:defRPr/>
            </a:lvl1pPr>
          </a:lstStyle>
          <a:p>
            <a:endParaRPr lang="en-GB"/>
          </a:p>
        </p:txBody>
      </p:sp>
    </p:spTree>
    <p:custDataLst>
      <p:tags r:id="rId1"/>
    </p:custDataLst>
    <p:extLst>
      <p:ext uri="{BB962C8B-B14F-4D97-AF65-F5344CB8AC3E}">
        <p14:creationId xmlns:p14="http://schemas.microsoft.com/office/powerpoint/2010/main" val="60609868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3 Image">
    <p:spTree>
      <p:nvGrpSpPr>
        <p:cNvPr id="1" name=""/>
        <p:cNvGrpSpPr/>
        <p:nvPr/>
      </p:nvGrpSpPr>
      <p:grpSpPr>
        <a:xfrm>
          <a:off x="0" y="0"/>
          <a:ext cx="0" cy="0"/>
          <a:chOff x="0" y="0"/>
          <a:chExt cx="0" cy="0"/>
        </a:xfrm>
      </p:grpSpPr>
      <p:sp>
        <p:nvSpPr>
          <p:cNvPr id="9" name="Text Placeholder 96">
            <a:extLst>
              <a:ext uri="{FF2B5EF4-FFF2-40B4-BE49-F238E27FC236}">
                <a16:creationId xmlns:a16="http://schemas.microsoft.com/office/drawing/2014/main" id="{1DDC5128-F40F-4587-ABA6-C65DA8D4F347}"/>
              </a:ext>
            </a:extLst>
          </p:cNvPr>
          <p:cNvSpPr>
            <a:spLocks noGrp="1"/>
          </p:cNvSpPr>
          <p:nvPr>
            <p:ph type="body" sz="quarter" idx="111" hasCustomPrompt="1"/>
          </p:nvPr>
        </p:nvSpPr>
        <p:spPr>
          <a:xfrm>
            <a:off x="4876800" y="5434015"/>
            <a:ext cx="6705600" cy="765173"/>
          </a:xfrm>
        </p:spPr>
        <p:txBody>
          <a:bodyPr lIns="0" tIns="0" rIns="0" bIns="0" anchor="b" anchorCtr="0">
            <a:noAutofit/>
          </a:bodyPr>
          <a:lstStyle>
            <a:lvl1pPr>
              <a:lnSpc>
                <a:spcPct val="100000"/>
              </a:lnSpc>
              <a:spcAft>
                <a:spcPts val="300"/>
              </a:spcAft>
              <a:buNone/>
              <a:defRPr sz="800"/>
            </a:lvl1pPr>
          </a:lstStyle>
          <a:p>
            <a:pPr lvl="0"/>
            <a:r>
              <a:rPr lang="en-US"/>
              <a:t>Footnotes</a:t>
            </a:r>
          </a:p>
        </p:txBody>
      </p:sp>
      <p:sp>
        <p:nvSpPr>
          <p:cNvPr id="6" name="Date Placeholder 5">
            <a:extLst>
              <a:ext uri="{FF2B5EF4-FFF2-40B4-BE49-F238E27FC236}">
                <a16:creationId xmlns:a16="http://schemas.microsoft.com/office/drawing/2014/main" id="{184B23E2-5E06-49DB-8204-880C851063B7}"/>
              </a:ext>
            </a:extLst>
          </p:cNvPr>
          <p:cNvSpPr>
            <a:spLocks noGrp="1"/>
          </p:cNvSpPr>
          <p:nvPr>
            <p:ph type="dt" sz="half" idx="21"/>
          </p:nvPr>
        </p:nvSpPr>
        <p:spPr>
          <a:xfrm>
            <a:off x="10363200" y="6344085"/>
            <a:ext cx="1219199" cy="309145"/>
          </a:xfrm>
          <a:prstGeom prst="rect">
            <a:avLst/>
          </a:prstGeom>
        </p:spPr>
        <p:txBody>
          <a:bodyPr/>
          <a:lstStyle>
            <a:lvl1pPr>
              <a:lnSpc>
                <a:spcPct val="100000"/>
              </a:lnSpc>
              <a:defRPr/>
            </a:lvl1pPr>
          </a:lstStyle>
          <a:p>
            <a:endParaRPr lang="en-GB"/>
          </a:p>
        </p:txBody>
      </p:sp>
      <p:sp>
        <p:nvSpPr>
          <p:cNvPr id="14" name="Picture Placeholder 13">
            <a:extLst>
              <a:ext uri="{FF2B5EF4-FFF2-40B4-BE49-F238E27FC236}">
                <a16:creationId xmlns:a16="http://schemas.microsoft.com/office/drawing/2014/main" id="{61878CEE-058E-4CA0-A804-58BE7BD4CE9F}"/>
              </a:ext>
            </a:extLst>
          </p:cNvPr>
          <p:cNvSpPr>
            <a:spLocks noGrp="1"/>
          </p:cNvSpPr>
          <p:nvPr>
            <p:ph type="pic" sz="quarter" idx="20" hasCustomPrompt="1"/>
          </p:nvPr>
        </p:nvSpPr>
        <p:spPr>
          <a:xfrm>
            <a:off x="1" y="0"/>
            <a:ext cx="4267199" cy="6858000"/>
          </a:xfrm>
          <a:prstGeom prst="rect">
            <a:avLst/>
          </a:prstGeom>
          <a:solidFill>
            <a:srgbClr val="D8DFDE"/>
          </a:solidFill>
        </p:spPr>
        <p:txBody>
          <a:bodyPr vert="horz" wrap="square" lIns="396000" tIns="612000" rIns="576000" bIns="1368000" rtlCol="0" anchor="ctr" anchorCtr="0">
            <a:noAutofit/>
          </a:bodyPr>
          <a:lstStyle>
            <a:lvl1pPr marL="0" indent="0" algn="ctr">
              <a:lnSpc>
                <a:spcPct val="100000"/>
              </a:lnSpc>
              <a:spcAft>
                <a:spcPts val="0"/>
              </a:spcAft>
              <a:buNone/>
              <a:defRPr lang="en-US" sz="1600" b="1" dirty="0">
                <a:solidFill>
                  <a:schemeClr val="tx1"/>
                </a:solidFill>
              </a:defRPr>
            </a:lvl1pPr>
          </a:lstStyle>
          <a:p>
            <a:r>
              <a:rPr lang="en-US"/>
              <a:t>_____________________________</a:t>
            </a:r>
            <a:br>
              <a:rPr lang="en-US"/>
            </a:br>
            <a:br>
              <a:rPr lang="en-US"/>
            </a:br>
            <a:r>
              <a:rPr lang="en-US"/>
              <a:t>To add a brand image here:</a:t>
            </a:r>
            <a:br>
              <a:rPr lang="en-US"/>
            </a:br>
            <a:r>
              <a:rPr lang="en-US"/>
              <a:t>Select this placeholder and click </a:t>
            </a:r>
            <a:br>
              <a:rPr lang="en-US"/>
            </a:br>
            <a:r>
              <a:rPr lang="en-US"/>
              <a:t>Brand Pictures in </a:t>
            </a:r>
            <a:r>
              <a:rPr lang="en-US" err="1"/>
              <a:t>BrandIn</a:t>
            </a:r>
            <a:r>
              <a:rPr lang="en-US"/>
              <a:t>.</a:t>
            </a:r>
            <a:br>
              <a:rPr lang="en-US"/>
            </a:br>
            <a:br>
              <a:rPr lang="en-US"/>
            </a:br>
            <a:r>
              <a:rPr lang="en-US"/>
              <a:t>Clicking the icon will insert an </a:t>
            </a:r>
            <a:br>
              <a:rPr lang="en-US"/>
            </a:br>
            <a:r>
              <a:rPr lang="en-US"/>
              <a:t>image from your own files.</a:t>
            </a:r>
            <a:br>
              <a:rPr lang="en-US"/>
            </a:br>
            <a:br>
              <a:rPr lang="en-US"/>
            </a:br>
            <a:br>
              <a:rPr lang="en-US"/>
            </a:br>
            <a:br>
              <a:rPr lang="en-US"/>
            </a:br>
            <a:r>
              <a:rPr lang="en-US"/>
              <a:t>The image can then be scaled </a:t>
            </a:r>
            <a:br>
              <a:rPr lang="en-US"/>
            </a:br>
            <a:r>
              <a:rPr lang="en-US"/>
              <a:t>within the frame by using the </a:t>
            </a:r>
            <a:br>
              <a:rPr lang="en-US"/>
            </a:br>
            <a:r>
              <a:rPr lang="en-US"/>
              <a:t>Crop feature in the Picture Format</a:t>
            </a:r>
            <a:br>
              <a:rPr lang="en-US"/>
            </a:br>
            <a:r>
              <a:rPr lang="en-US"/>
              <a:t>tab of the ribbon.</a:t>
            </a:r>
            <a:br>
              <a:rPr lang="en-US"/>
            </a:br>
            <a:r>
              <a:rPr lang="en-US"/>
              <a:t>_____________________________</a:t>
            </a:r>
          </a:p>
        </p:txBody>
      </p:sp>
      <p:sp>
        <p:nvSpPr>
          <p:cNvPr id="11" name="Content Placeholder 3">
            <a:extLst>
              <a:ext uri="{FF2B5EF4-FFF2-40B4-BE49-F238E27FC236}">
                <a16:creationId xmlns:a16="http://schemas.microsoft.com/office/drawing/2014/main" id="{76875AC1-186F-4F1F-B7EF-24D7150A24FB}"/>
              </a:ext>
            </a:extLst>
          </p:cNvPr>
          <p:cNvSpPr>
            <a:spLocks noGrp="1"/>
          </p:cNvSpPr>
          <p:nvPr>
            <p:ph sz="quarter" idx="19" hasCustomPrompt="1"/>
          </p:nvPr>
        </p:nvSpPr>
        <p:spPr>
          <a:xfrm>
            <a:off x="4876800" y="1468438"/>
            <a:ext cx="6705600" cy="3965577"/>
          </a:xfrm>
          <a:prstGeom prst="rect">
            <a:avLst/>
          </a:prstGeom>
        </p:spPr>
        <p:txBody>
          <a:bodyPr lIns="0" rIns="0"/>
          <a:lstStyle>
            <a:lvl1pPr>
              <a:lnSpc>
                <a:spcPct val="100000"/>
              </a:lnSpc>
              <a:defRPr/>
            </a:lvl1pPr>
            <a:lvl2pPr marL="460800" indent="-230400">
              <a:lnSpc>
                <a:spcPct val="100000"/>
              </a:lnSpc>
              <a:defRPr lang="en-US" sz="2400" kern="1200">
                <a:solidFill>
                  <a:schemeClr val="tx1"/>
                </a:solidFill>
                <a:latin typeface="+mn-lt"/>
                <a:ea typeface="+mn-ea"/>
                <a:cs typeface="+mn-cs"/>
              </a:defRPr>
            </a:lvl2pPr>
            <a:lvl3pPr marL="691200" indent="-230400">
              <a:lnSpc>
                <a:spcPct val="100000"/>
              </a:lnSpc>
              <a:defRPr lang="en-US" sz="2000" kern="1200" dirty="0">
                <a:solidFill>
                  <a:schemeClr val="tx1"/>
                </a:solidFill>
                <a:latin typeface="+mn-lt"/>
                <a:ea typeface="+mn-ea"/>
                <a:cs typeface="+mn-cs"/>
              </a:defRPr>
            </a:lvl3pPr>
            <a:lvl4pPr marL="921600" indent="-230400">
              <a:lnSpc>
                <a:spcPct val="100000"/>
              </a:lnSpc>
              <a:defRPr lang="en-US" sz="2000" kern="1200" dirty="0">
                <a:solidFill>
                  <a:schemeClr val="tx1"/>
                </a:solidFill>
                <a:latin typeface="+mn-lt"/>
                <a:ea typeface="+mn-ea"/>
                <a:cs typeface="+mn-cs"/>
              </a:defRPr>
            </a:lvl4pPr>
            <a:lvl5pPr>
              <a:lnSpc>
                <a:spcPct val="100000"/>
              </a:lnSpc>
              <a:defRPr/>
            </a:lvl5pPr>
          </a:lstStyle>
          <a:p>
            <a:pPr lvl="0"/>
            <a:r>
              <a:rPr lang="en-US"/>
              <a:t>Click to add text here. </a:t>
            </a:r>
            <a:br>
              <a:rPr lang="en-US"/>
            </a:br>
            <a:r>
              <a:rPr lang="en-US"/>
              <a:t>When pasting copy from other slides, be sure to right-click and choose ‘Keep text only’</a:t>
            </a:r>
            <a:r>
              <a:rPr lang="en-GB"/>
              <a:t>.</a:t>
            </a:r>
          </a:p>
          <a:p>
            <a:pPr lvl="1"/>
            <a:r>
              <a:rPr lang="en-GB"/>
              <a:t>Second level</a:t>
            </a:r>
          </a:p>
          <a:p>
            <a:pPr lvl="2"/>
            <a:r>
              <a:rPr lang="en-GB"/>
              <a:t>Third level</a:t>
            </a:r>
          </a:p>
          <a:p>
            <a:pPr lvl="3"/>
            <a:r>
              <a:rPr lang="en-GB"/>
              <a:t>Fourth level</a:t>
            </a:r>
          </a:p>
          <a:p>
            <a:pPr lvl="4"/>
            <a:r>
              <a:rPr lang="en-GB"/>
              <a:t>Fifth level</a:t>
            </a:r>
          </a:p>
        </p:txBody>
      </p:sp>
      <p:sp>
        <p:nvSpPr>
          <p:cNvPr id="8" name="Slide Number Placeholder 7">
            <a:extLst>
              <a:ext uri="{FF2B5EF4-FFF2-40B4-BE49-F238E27FC236}">
                <a16:creationId xmlns:a16="http://schemas.microsoft.com/office/drawing/2014/main" id="{E7097FB9-E2D3-4E4F-B628-163A151D14B3}"/>
              </a:ext>
            </a:extLst>
          </p:cNvPr>
          <p:cNvSpPr>
            <a:spLocks noGrp="1"/>
          </p:cNvSpPr>
          <p:nvPr>
            <p:ph type="sldNum" sz="quarter" idx="23"/>
          </p:nvPr>
        </p:nvSpPr>
        <p:spPr>
          <a:xfrm>
            <a:off x="0" y="6344085"/>
            <a:ext cx="487680" cy="309145"/>
          </a:xfrm>
          <a:prstGeom prst="rect">
            <a:avLst/>
          </a:prstGeom>
        </p:spPr>
        <p:txBody>
          <a:bodyPr/>
          <a:lstStyle>
            <a:lvl1pPr>
              <a:lnSpc>
                <a:spcPct val="100000"/>
              </a:lnSpc>
              <a:defRPr>
                <a:solidFill>
                  <a:schemeClr val="bg1"/>
                </a:solidFill>
              </a:defRPr>
            </a:lvl1pPr>
          </a:lstStyle>
          <a:p>
            <a:fld id="{F8E47D07-9D1E-4FE9-B31A-2F5863681021}" type="slidenum">
              <a:rPr lang="en-GB" smtClean="0"/>
              <a:pPr/>
              <a:t>‹#›</a:t>
            </a:fld>
            <a:endParaRPr lang="en-GB"/>
          </a:p>
        </p:txBody>
      </p:sp>
      <p:sp>
        <p:nvSpPr>
          <p:cNvPr id="4" name="Title 3">
            <a:extLst>
              <a:ext uri="{FF2B5EF4-FFF2-40B4-BE49-F238E27FC236}">
                <a16:creationId xmlns:a16="http://schemas.microsoft.com/office/drawing/2014/main" id="{0CE8D31C-DCAE-C47D-D5D2-ADBFFC545871}"/>
              </a:ext>
            </a:extLst>
          </p:cNvPr>
          <p:cNvSpPr>
            <a:spLocks noGrp="1"/>
          </p:cNvSpPr>
          <p:nvPr>
            <p:ph type="title" hasCustomPrompt="1"/>
          </p:nvPr>
        </p:nvSpPr>
        <p:spPr>
          <a:xfrm>
            <a:off x="4876800" y="401638"/>
            <a:ext cx="6705600" cy="914400"/>
          </a:xfrm>
        </p:spPr>
        <p:txBody>
          <a:bodyPr/>
          <a:lstStyle/>
          <a:p>
            <a:r>
              <a:rPr lang="en-US"/>
              <a:t>Click to enter title here</a:t>
            </a:r>
          </a:p>
        </p:txBody>
      </p:sp>
    </p:spTree>
    <p:custDataLst>
      <p:tags r:id="rId1"/>
    </p:custDataLst>
    <p:extLst>
      <p:ext uri="{BB962C8B-B14F-4D97-AF65-F5344CB8AC3E}">
        <p14:creationId xmlns:p14="http://schemas.microsoft.com/office/powerpoint/2010/main" val="379116548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 Value Points (Text)">
    <p:spTree>
      <p:nvGrpSpPr>
        <p:cNvPr id="1" name=""/>
        <p:cNvGrpSpPr/>
        <p:nvPr/>
      </p:nvGrpSpPr>
      <p:grpSpPr>
        <a:xfrm>
          <a:off x="0" y="0"/>
          <a:ext cx="0" cy="0"/>
          <a:chOff x="0" y="0"/>
          <a:chExt cx="0" cy="0"/>
        </a:xfrm>
      </p:grpSpPr>
      <p:sp>
        <p:nvSpPr>
          <p:cNvPr id="18" name="Text Placeholder 96">
            <a:extLst>
              <a:ext uri="{FF2B5EF4-FFF2-40B4-BE49-F238E27FC236}">
                <a16:creationId xmlns:a16="http://schemas.microsoft.com/office/drawing/2014/main" id="{3521B5E2-A95F-4E1E-259C-31E868EDB699}"/>
              </a:ext>
            </a:extLst>
          </p:cNvPr>
          <p:cNvSpPr>
            <a:spLocks noGrp="1"/>
          </p:cNvSpPr>
          <p:nvPr>
            <p:ph type="body" sz="quarter" idx="111" hasCustomPrompt="1"/>
          </p:nvPr>
        </p:nvSpPr>
        <p:spPr>
          <a:xfrm>
            <a:off x="609602" y="6200775"/>
            <a:ext cx="9753598" cy="657225"/>
          </a:xfrm>
        </p:spPr>
        <p:txBody>
          <a:bodyPr lIns="0" bIns="72000" anchor="b" anchorCtr="0">
            <a:noAutofit/>
          </a:bodyPr>
          <a:lstStyle>
            <a:lvl1pPr>
              <a:lnSpc>
                <a:spcPct val="100000"/>
              </a:lnSpc>
              <a:spcAft>
                <a:spcPts val="300"/>
              </a:spcAft>
              <a:buNone/>
              <a:defRPr sz="800"/>
            </a:lvl1pPr>
          </a:lstStyle>
          <a:p>
            <a:pPr lvl="0"/>
            <a:r>
              <a:rPr lang="en-US"/>
              <a:t>Footnotes</a:t>
            </a:r>
          </a:p>
        </p:txBody>
      </p:sp>
      <p:sp>
        <p:nvSpPr>
          <p:cNvPr id="2" name="Title 1">
            <a:extLst>
              <a:ext uri="{FF2B5EF4-FFF2-40B4-BE49-F238E27FC236}">
                <a16:creationId xmlns:a16="http://schemas.microsoft.com/office/drawing/2014/main" id="{8ED3928E-C27C-B98B-CBBA-C5DF141A3824}"/>
              </a:ext>
            </a:extLst>
          </p:cNvPr>
          <p:cNvSpPr>
            <a:spLocks noGrp="1"/>
          </p:cNvSpPr>
          <p:nvPr>
            <p:ph type="title" hasCustomPrompt="1"/>
          </p:nvPr>
        </p:nvSpPr>
        <p:spPr>
          <a:xfrm>
            <a:off x="609600" y="401638"/>
            <a:ext cx="10972800" cy="914400"/>
          </a:xfrm>
        </p:spPr>
        <p:txBody>
          <a:bodyPr/>
          <a:lstStyle/>
          <a:p>
            <a:r>
              <a:rPr lang="en-US"/>
              <a:t>Click to enter title here</a:t>
            </a:r>
          </a:p>
        </p:txBody>
      </p:sp>
      <p:sp>
        <p:nvSpPr>
          <p:cNvPr id="3" name="Date Placeholder 2">
            <a:extLst>
              <a:ext uri="{FF2B5EF4-FFF2-40B4-BE49-F238E27FC236}">
                <a16:creationId xmlns:a16="http://schemas.microsoft.com/office/drawing/2014/main" id="{6E313132-FD70-6F1A-7A9A-17160DA09B36}"/>
              </a:ext>
            </a:extLst>
          </p:cNvPr>
          <p:cNvSpPr>
            <a:spLocks noGrp="1"/>
          </p:cNvSpPr>
          <p:nvPr>
            <p:ph type="dt" sz="half" idx="10"/>
          </p:nvPr>
        </p:nvSpPr>
        <p:spPr>
          <a:xfrm>
            <a:off x="10363200" y="6344085"/>
            <a:ext cx="1219199" cy="30914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B81DAEE0-15F6-99A4-BA58-BA5B2DD1BC1F}"/>
              </a:ext>
            </a:extLst>
          </p:cNvPr>
          <p:cNvSpPr>
            <a:spLocks noGrp="1"/>
          </p:cNvSpPr>
          <p:nvPr>
            <p:ph type="sldNum" sz="quarter" idx="11"/>
          </p:nvPr>
        </p:nvSpPr>
        <p:spPr>
          <a:xfrm>
            <a:off x="0" y="6344085"/>
            <a:ext cx="487680" cy="309145"/>
          </a:xfrm>
          <a:prstGeom prst="rect">
            <a:avLst/>
          </a:prstGeom>
        </p:spPr>
        <p:txBody>
          <a:bodyPr/>
          <a:lstStyle/>
          <a:p>
            <a:fld id="{F8E47D07-9D1E-4FE9-B31A-2F5863681021}" type="slidenum">
              <a:rPr lang="en-GB" smtClean="0"/>
              <a:pPr/>
              <a:t>‹#›</a:t>
            </a:fld>
            <a:endParaRPr lang="en-GB"/>
          </a:p>
        </p:txBody>
      </p:sp>
      <p:sp>
        <p:nvSpPr>
          <p:cNvPr id="5" name="Text Placeholder 18">
            <a:extLst>
              <a:ext uri="{FF2B5EF4-FFF2-40B4-BE49-F238E27FC236}">
                <a16:creationId xmlns:a16="http://schemas.microsoft.com/office/drawing/2014/main" id="{C28D0956-CA25-8A55-A594-256222492ABE}"/>
              </a:ext>
            </a:extLst>
          </p:cNvPr>
          <p:cNvSpPr>
            <a:spLocks noGrp="1"/>
          </p:cNvSpPr>
          <p:nvPr>
            <p:ph type="body" sz="quarter" idx="112" hasCustomPrompt="1"/>
          </p:nvPr>
        </p:nvSpPr>
        <p:spPr>
          <a:xfrm>
            <a:off x="740568" y="1698351"/>
            <a:ext cx="2252662" cy="2251075"/>
          </a:xfrm>
          <a:custGeom>
            <a:avLst/>
            <a:gdLst>
              <a:gd name="connsiteX0" fmla="*/ 1006200 w 2012400"/>
              <a:gd name="connsiteY0" fmla="*/ 0 h 2012400"/>
              <a:gd name="connsiteX1" fmla="*/ 2012400 w 2012400"/>
              <a:gd name="connsiteY1" fmla="*/ 1006200 h 2012400"/>
              <a:gd name="connsiteX2" fmla="*/ 1006200 w 2012400"/>
              <a:gd name="connsiteY2" fmla="*/ 2012400 h 2012400"/>
              <a:gd name="connsiteX3" fmla="*/ 0 w 2012400"/>
              <a:gd name="connsiteY3" fmla="*/ 1006200 h 2012400"/>
              <a:gd name="connsiteX4" fmla="*/ 1006200 w 2012400"/>
              <a:gd name="connsiteY4" fmla="*/ 0 h 201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400" h="2012400">
                <a:moveTo>
                  <a:pt x="1006200" y="0"/>
                </a:moveTo>
                <a:cubicBezTo>
                  <a:pt x="1561909" y="0"/>
                  <a:pt x="2012400" y="450491"/>
                  <a:pt x="2012400" y="1006200"/>
                </a:cubicBezTo>
                <a:cubicBezTo>
                  <a:pt x="2012400" y="1561909"/>
                  <a:pt x="1561909" y="2012400"/>
                  <a:pt x="1006200" y="2012400"/>
                </a:cubicBezTo>
                <a:cubicBezTo>
                  <a:pt x="450491" y="2012400"/>
                  <a:pt x="0" y="1561909"/>
                  <a:pt x="0" y="1006200"/>
                </a:cubicBezTo>
                <a:cubicBezTo>
                  <a:pt x="0" y="450491"/>
                  <a:pt x="450491" y="0"/>
                  <a:pt x="1006200" y="0"/>
                </a:cubicBezTo>
                <a:close/>
              </a:path>
            </a:pathLst>
          </a:custGeom>
          <a:solidFill>
            <a:schemeClr val="accent2"/>
          </a:solidFill>
        </p:spPr>
        <p:txBody>
          <a:bodyPr wrap="square" lIns="0" tIns="0" rIns="0" bIns="0" anchor="ctr" anchorCtr="0">
            <a:normAutofit/>
          </a:bodyPr>
          <a:lstStyle>
            <a:lvl1pPr marL="0" indent="0" algn="ctr">
              <a:lnSpc>
                <a:spcPct val="100000"/>
              </a:lnSpc>
              <a:buNone/>
              <a:defRPr>
                <a:solidFill>
                  <a:schemeClr val="bg1"/>
                </a:solidFill>
                <a:latin typeface="+mj-lt"/>
              </a:defRPr>
            </a:lvl1pPr>
          </a:lstStyle>
          <a:p>
            <a:pPr lvl="0"/>
            <a:r>
              <a:rPr lang="en-US"/>
              <a:t>Click to add callout or key figure</a:t>
            </a:r>
          </a:p>
        </p:txBody>
      </p:sp>
      <p:sp>
        <p:nvSpPr>
          <p:cNvPr id="6" name="Text Placeholder 9">
            <a:extLst>
              <a:ext uri="{FF2B5EF4-FFF2-40B4-BE49-F238E27FC236}">
                <a16:creationId xmlns:a16="http://schemas.microsoft.com/office/drawing/2014/main" id="{82CACC68-32AD-F079-C7FC-15554FF2B598}"/>
              </a:ext>
            </a:extLst>
          </p:cNvPr>
          <p:cNvSpPr>
            <a:spLocks noGrp="1"/>
          </p:cNvSpPr>
          <p:nvPr>
            <p:ph type="body" sz="quarter" idx="18" hasCustomPrompt="1"/>
          </p:nvPr>
        </p:nvSpPr>
        <p:spPr>
          <a:xfrm>
            <a:off x="609599" y="4213225"/>
            <a:ext cx="2514601" cy="1754326"/>
          </a:xfrm>
        </p:spPr>
        <p:txBody>
          <a:bodyPr/>
          <a:lstStyle>
            <a:lvl1pPr marL="0" indent="0" algn="ctr">
              <a:lnSpc>
                <a:spcPct val="100000"/>
              </a:lnSpc>
              <a:buNone/>
              <a:defRPr sz="2000"/>
            </a:lvl1pPr>
          </a:lstStyle>
          <a:p>
            <a:pPr lvl="0"/>
            <a:r>
              <a:rPr lang="en-US"/>
              <a:t>Supporting text goes here.</a:t>
            </a:r>
          </a:p>
        </p:txBody>
      </p:sp>
      <p:sp>
        <p:nvSpPr>
          <p:cNvPr id="7" name="Text Placeholder 18">
            <a:extLst>
              <a:ext uri="{FF2B5EF4-FFF2-40B4-BE49-F238E27FC236}">
                <a16:creationId xmlns:a16="http://schemas.microsoft.com/office/drawing/2014/main" id="{925CB9A4-7A9E-0560-B2F0-362FDD46CE29}"/>
              </a:ext>
            </a:extLst>
          </p:cNvPr>
          <p:cNvSpPr>
            <a:spLocks noGrp="1"/>
          </p:cNvSpPr>
          <p:nvPr>
            <p:ph type="body" sz="quarter" idx="113" hasCustomPrompt="1"/>
          </p:nvPr>
        </p:nvSpPr>
        <p:spPr>
          <a:xfrm>
            <a:off x="3559968" y="1698351"/>
            <a:ext cx="2252662" cy="2251075"/>
          </a:xfrm>
          <a:custGeom>
            <a:avLst/>
            <a:gdLst>
              <a:gd name="connsiteX0" fmla="*/ 1006200 w 2012400"/>
              <a:gd name="connsiteY0" fmla="*/ 0 h 2012400"/>
              <a:gd name="connsiteX1" fmla="*/ 2012400 w 2012400"/>
              <a:gd name="connsiteY1" fmla="*/ 1006200 h 2012400"/>
              <a:gd name="connsiteX2" fmla="*/ 1006200 w 2012400"/>
              <a:gd name="connsiteY2" fmla="*/ 2012400 h 2012400"/>
              <a:gd name="connsiteX3" fmla="*/ 0 w 2012400"/>
              <a:gd name="connsiteY3" fmla="*/ 1006200 h 2012400"/>
              <a:gd name="connsiteX4" fmla="*/ 1006200 w 2012400"/>
              <a:gd name="connsiteY4" fmla="*/ 0 h 201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400" h="2012400">
                <a:moveTo>
                  <a:pt x="1006200" y="0"/>
                </a:moveTo>
                <a:cubicBezTo>
                  <a:pt x="1561909" y="0"/>
                  <a:pt x="2012400" y="450491"/>
                  <a:pt x="2012400" y="1006200"/>
                </a:cubicBezTo>
                <a:cubicBezTo>
                  <a:pt x="2012400" y="1561909"/>
                  <a:pt x="1561909" y="2012400"/>
                  <a:pt x="1006200" y="2012400"/>
                </a:cubicBezTo>
                <a:cubicBezTo>
                  <a:pt x="450491" y="2012400"/>
                  <a:pt x="0" y="1561909"/>
                  <a:pt x="0" y="1006200"/>
                </a:cubicBezTo>
                <a:cubicBezTo>
                  <a:pt x="0" y="450491"/>
                  <a:pt x="450491" y="0"/>
                  <a:pt x="1006200" y="0"/>
                </a:cubicBezTo>
                <a:close/>
              </a:path>
            </a:pathLst>
          </a:custGeom>
          <a:solidFill>
            <a:schemeClr val="accent1"/>
          </a:solidFill>
        </p:spPr>
        <p:txBody>
          <a:bodyPr wrap="square" lIns="0" tIns="0" rIns="0" bIns="0" anchor="ctr" anchorCtr="0">
            <a:normAutofit/>
          </a:bodyPr>
          <a:lstStyle>
            <a:lvl1pPr marL="0" indent="0" algn="ctr">
              <a:lnSpc>
                <a:spcPct val="100000"/>
              </a:lnSpc>
              <a:buNone/>
              <a:defRPr>
                <a:solidFill>
                  <a:schemeClr val="bg1"/>
                </a:solidFill>
                <a:latin typeface="+mj-lt"/>
              </a:defRPr>
            </a:lvl1pPr>
          </a:lstStyle>
          <a:p>
            <a:pPr lvl="0"/>
            <a:r>
              <a:rPr lang="en-US"/>
              <a:t>Click to add callout or key figure</a:t>
            </a:r>
          </a:p>
        </p:txBody>
      </p:sp>
      <p:sp>
        <p:nvSpPr>
          <p:cNvPr id="8" name="Text Placeholder 9">
            <a:extLst>
              <a:ext uri="{FF2B5EF4-FFF2-40B4-BE49-F238E27FC236}">
                <a16:creationId xmlns:a16="http://schemas.microsoft.com/office/drawing/2014/main" id="{16E424D4-D75C-EDE6-FA38-E18583CA062C}"/>
              </a:ext>
            </a:extLst>
          </p:cNvPr>
          <p:cNvSpPr>
            <a:spLocks noGrp="1"/>
          </p:cNvSpPr>
          <p:nvPr>
            <p:ph type="body" sz="quarter" idx="30" hasCustomPrompt="1"/>
          </p:nvPr>
        </p:nvSpPr>
        <p:spPr>
          <a:xfrm>
            <a:off x="3428999" y="4213225"/>
            <a:ext cx="2514601" cy="1754326"/>
          </a:xfrm>
        </p:spPr>
        <p:txBody>
          <a:bodyPr/>
          <a:lstStyle>
            <a:lvl1pPr marL="0" indent="0" algn="ctr">
              <a:lnSpc>
                <a:spcPct val="100000"/>
              </a:lnSpc>
              <a:buNone/>
              <a:defRPr sz="2000"/>
            </a:lvl1pPr>
          </a:lstStyle>
          <a:p>
            <a:pPr lvl="0"/>
            <a:r>
              <a:rPr lang="en-US"/>
              <a:t>Supporting text goes here.</a:t>
            </a:r>
          </a:p>
        </p:txBody>
      </p:sp>
      <p:sp>
        <p:nvSpPr>
          <p:cNvPr id="9" name="Text Placeholder 18">
            <a:extLst>
              <a:ext uri="{FF2B5EF4-FFF2-40B4-BE49-F238E27FC236}">
                <a16:creationId xmlns:a16="http://schemas.microsoft.com/office/drawing/2014/main" id="{E0A89B30-8D8C-FF5B-2BA9-88ED83411598}"/>
              </a:ext>
            </a:extLst>
          </p:cNvPr>
          <p:cNvSpPr>
            <a:spLocks noGrp="1"/>
          </p:cNvSpPr>
          <p:nvPr>
            <p:ph type="body" sz="quarter" idx="114" hasCustomPrompt="1"/>
          </p:nvPr>
        </p:nvSpPr>
        <p:spPr>
          <a:xfrm>
            <a:off x="6379368" y="1698351"/>
            <a:ext cx="2252662" cy="2251075"/>
          </a:xfrm>
          <a:custGeom>
            <a:avLst/>
            <a:gdLst>
              <a:gd name="connsiteX0" fmla="*/ 1006200 w 2012400"/>
              <a:gd name="connsiteY0" fmla="*/ 0 h 2012400"/>
              <a:gd name="connsiteX1" fmla="*/ 2012400 w 2012400"/>
              <a:gd name="connsiteY1" fmla="*/ 1006200 h 2012400"/>
              <a:gd name="connsiteX2" fmla="*/ 1006200 w 2012400"/>
              <a:gd name="connsiteY2" fmla="*/ 2012400 h 2012400"/>
              <a:gd name="connsiteX3" fmla="*/ 0 w 2012400"/>
              <a:gd name="connsiteY3" fmla="*/ 1006200 h 2012400"/>
              <a:gd name="connsiteX4" fmla="*/ 1006200 w 2012400"/>
              <a:gd name="connsiteY4" fmla="*/ 0 h 201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400" h="2012400">
                <a:moveTo>
                  <a:pt x="1006200" y="0"/>
                </a:moveTo>
                <a:cubicBezTo>
                  <a:pt x="1561909" y="0"/>
                  <a:pt x="2012400" y="450491"/>
                  <a:pt x="2012400" y="1006200"/>
                </a:cubicBezTo>
                <a:cubicBezTo>
                  <a:pt x="2012400" y="1561909"/>
                  <a:pt x="1561909" y="2012400"/>
                  <a:pt x="1006200" y="2012400"/>
                </a:cubicBezTo>
                <a:cubicBezTo>
                  <a:pt x="450491" y="2012400"/>
                  <a:pt x="0" y="1561909"/>
                  <a:pt x="0" y="1006200"/>
                </a:cubicBezTo>
                <a:cubicBezTo>
                  <a:pt x="0" y="450491"/>
                  <a:pt x="450491" y="0"/>
                  <a:pt x="1006200" y="0"/>
                </a:cubicBezTo>
                <a:close/>
              </a:path>
            </a:pathLst>
          </a:custGeom>
          <a:solidFill>
            <a:schemeClr val="accent3"/>
          </a:solidFill>
        </p:spPr>
        <p:txBody>
          <a:bodyPr wrap="square" lIns="0" tIns="0" rIns="0" bIns="0" anchor="ctr" anchorCtr="0">
            <a:normAutofit/>
          </a:bodyPr>
          <a:lstStyle>
            <a:lvl1pPr marL="0" indent="0" algn="ctr">
              <a:lnSpc>
                <a:spcPct val="100000"/>
              </a:lnSpc>
              <a:buNone/>
              <a:defRPr>
                <a:solidFill>
                  <a:schemeClr val="bg1"/>
                </a:solidFill>
                <a:latin typeface="+mj-lt"/>
              </a:defRPr>
            </a:lvl1pPr>
          </a:lstStyle>
          <a:p>
            <a:pPr lvl="0"/>
            <a:r>
              <a:rPr lang="en-US"/>
              <a:t>Click to add callout or key figure</a:t>
            </a:r>
          </a:p>
        </p:txBody>
      </p:sp>
      <p:sp>
        <p:nvSpPr>
          <p:cNvPr id="10" name="Text Placeholder 9">
            <a:extLst>
              <a:ext uri="{FF2B5EF4-FFF2-40B4-BE49-F238E27FC236}">
                <a16:creationId xmlns:a16="http://schemas.microsoft.com/office/drawing/2014/main" id="{24653661-ABAC-40E2-3974-BE554971678E}"/>
              </a:ext>
            </a:extLst>
          </p:cNvPr>
          <p:cNvSpPr>
            <a:spLocks noGrp="1"/>
          </p:cNvSpPr>
          <p:nvPr>
            <p:ph type="body" sz="quarter" idx="31" hasCustomPrompt="1"/>
          </p:nvPr>
        </p:nvSpPr>
        <p:spPr>
          <a:xfrm>
            <a:off x="6248399" y="4213225"/>
            <a:ext cx="2514601" cy="1754326"/>
          </a:xfrm>
        </p:spPr>
        <p:txBody>
          <a:bodyPr/>
          <a:lstStyle>
            <a:lvl1pPr marL="0" indent="0" algn="ctr">
              <a:lnSpc>
                <a:spcPct val="100000"/>
              </a:lnSpc>
              <a:buNone/>
              <a:defRPr sz="2000"/>
            </a:lvl1pPr>
          </a:lstStyle>
          <a:p>
            <a:pPr lvl="0"/>
            <a:r>
              <a:rPr lang="en-US"/>
              <a:t>Supporting text goes here.</a:t>
            </a:r>
          </a:p>
        </p:txBody>
      </p:sp>
      <p:sp>
        <p:nvSpPr>
          <p:cNvPr id="11" name="Text Placeholder 18">
            <a:extLst>
              <a:ext uri="{FF2B5EF4-FFF2-40B4-BE49-F238E27FC236}">
                <a16:creationId xmlns:a16="http://schemas.microsoft.com/office/drawing/2014/main" id="{1CF8363C-AC84-782F-C4B1-FF669F1C915E}"/>
              </a:ext>
            </a:extLst>
          </p:cNvPr>
          <p:cNvSpPr>
            <a:spLocks noGrp="1"/>
          </p:cNvSpPr>
          <p:nvPr>
            <p:ph type="body" sz="quarter" idx="115" hasCustomPrompt="1"/>
          </p:nvPr>
        </p:nvSpPr>
        <p:spPr>
          <a:xfrm>
            <a:off x="9198768" y="1698351"/>
            <a:ext cx="2252662" cy="2251075"/>
          </a:xfrm>
          <a:custGeom>
            <a:avLst/>
            <a:gdLst>
              <a:gd name="connsiteX0" fmla="*/ 1006200 w 2012400"/>
              <a:gd name="connsiteY0" fmla="*/ 0 h 2012400"/>
              <a:gd name="connsiteX1" fmla="*/ 2012400 w 2012400"/>
              <a:gd name="connsiteY1" fmla="*/ 1006200 h 2012400"/>
              <a:gd name="connsiteX2" fmla="*/ 1006200 w 2012400"/>
              <a:gd name="connsiteY2" fmla="*/ 2012400 h 2012400"/>
              <a:gd name="connsiteX3" fmla="*/ 0 w 2012400"/>
              <a:gd name="connsiteY3" fmla="*/ 1006200 h 2012400"/>
              <a:gd name="connsiteX4" fmla="*/ 1006200 w 2012400"/>
              <a:gd name="connsiteY4" fmla="*/ 0 h 201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400" h="2012400">
                <a:moveTo>
                  <a:pt x="1006200" y="0"/>
                </a:moveTo>
                <a:cubicBezTo>
                  <a:pt x="1561909" y="0"/>
                  <a:pt x="2012400" y="450491"/>
                  <a:pt x="2012400" y="1006200"/>
                </a:cubicBezTo>
                <a:cubicBezTo>
                  <a:pt x="2012400" y="1561909"/>
                  <a:pt x="1561909" y="2012400"/>
                  <a:pt x="1006200" y="2012400"/>
                </a:cubicBezTo>
                <a:cubicBezTo>
                  <a:pt x="450491" y="2012400"/>
                  <a:pt x="0" y="1561909"/>
                  <a:pt x="0" y="1006200"/>
                </a:cubicBezTo>
                <a:cubicBezTo>
                  <a:pt x="0" y="450491"/>
                  <a:pt x="450491" y="0"/>
                  <a:pt x="1006200" y="0"/>
                </a:cubicBezTo>
                <a:close/>
              </a:path>
            </a:pathLst>
          </a:custGeom>
          <a:solidFill>
            <a:schemeClr val="tx1"/>
          </a:solidFill>
        </p:spPr>
        <p:txBody>
          <a:bodyPr wrap="square" lIns="0" tIns="0" rIns="0" bIns="0" anchor="ctr" anchorCtr="0">
            <a:normAutofit/>
          </a:bodyPr>
          <a:lstStyle>
            <a:lvl1pPr marL="0" indent="0" algn="ctr">
              <a:lnSpc>
                <a:spcPct val="100000"/>
              </a:lnSpc>
              <a:buNone/>
              <a:defRPr>
                <a:solidFill>
                  <a:schemeClr val="bg1"/>
                </a:solidFill>
                <a:latin typeface="+mj-lt"/>
              </a:defRPr>
            </a:lvl1pPr>
          </a:lstStyle>
          <a:p>
            <a:pPr lvl="0"/>
            <a:r>
              <a:rPr lang="en-US"/>
              <a:t>Click to add callout or key figure</a:t>
            </a:r>
          </a:p>
        </p:txBody>
      </p:sp>
      <p:sp>
        <p:nvSpPr>
          <p:cNvPr id="12" name="Text Placeholder 9">
            <a:extLst>
              <a:ext uri="{FF2B5EF4-FFF2-40B4-BE49-F238E27FC236}">
                <a16:creationId xmlns:a16="http://schemas.microsoft.com/office/drawing/2014/main" id="{E5598C18-5C5E-DE7B-D710-32149ABBD909}"/>
              </a:ext>
            </a:extLst>
          </p:cNvPr>
          <p:cNvSpPr>
            <a:spLocks noGrp="1"/>
          </p:cNvSpPr>
          <p:nvPr>
            <p:ph type="body" sz="quarter" idx="32" hasCustomPrompt="1"/>
          </p:nvPr>
        </p:nvSpPr>
        <p:spPr>
          <a:xfrm>
            <a:off x="9067799" y="4213225"/>
            <a:ext cx="2514601" cy="1754326"/>
          </a:xfrm>
        </p:spPr>
        <p:txBody>
          <a:bodyPr/>
          <a:lstStyle>
            <a:lvl1pPr marL="0" indent="0" algn="ctr">
              <a:lnSpc>
                <a:spcPct val="100000"/>
              </a:lnSpc>
              <a:buNone/>
              <a:defRPr sz="2000"/>
            </a:lvl1pPr>
          </a:lstStyle>
          <a:p>
            <a:pPr lvl="0"/>
            <a:r>
              <a:rPr lang="en-US"/>
              <a:t>Supporting text goes here.</a:t>
            </a:r>
          </a:p>
        </p:txBody>
      </p:sp>
    </p:spTree>
    <p:custDataLst>
      <p:tags r:id="rId1"/>
    </p:custDataLst>
    <p:extLst>
      <p:ext uri="{BB962C8B-B14F-4D97-AF65-F5344CB8AC3E}">
        <p14:creationId xmlns:p14="http://schemas.microsoft.com/office/powerpoint/2010/main" val="29002596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Quot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7796C24-6670-DA8E-4126-26358670A78B}"/>
              </a:ext>
            </a:extLst>
          </p:cNvPr>
          <p:cNvSpPr/>
          <p:nvPr userDrawn="1"/>
        </p:nvSpPr>
        <p:spPr>
          <a:xfrm>
            <a:off x="0" y="0"/>
            <a:ext cx="6096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sp>
        <p:nvSpPr>
          <p:cNvPr id="3" name="Date Placeholder 2">
            <a:extLst>
              <a:ext uri="{FF2B5EF4-FFF2-40B4-BE49-F238E27FC236}">
                <a16:creationId xmlns:a16="http://schemas.microsoft.com/office/drawing/2014/main" id="{FE4832AD-985D-4D13-ADFF-E382CC2CA7F2}"/>
              </a:ext>
            </a:extLst>
          </p:cNvPr>
          <p:cNvSpPr>
            <a:spLocks noGrp="1"/>
          </p:cNvSpPr>
          <p:nvPr>
            <p:ph type="dt" sz="half" idx="10"/>
          </p:nvPr>
        </p:nvSpPr>
        <p:spPr>
          <a:xfrm>
            <a:off x="10363200" y="6344085"/>
            <a:ext cx="1219199" cy="309145"/>
          </a:xfrm>
          <a:prstGeom prst="rect">
            <a:avLst/>
          </a:prstGeom>
        </p:spPr>
        <p:txBody>
          <a:bodyPr/>
          <a:lstStyle>
            <a:lvl1pPr>
              <a:lnSpc>
                <a:spcPct val="100000"/>
              </a:lnSpc>
              <a:defRPr/>
            </a:lvl1pPr>
          </a:lstStyle>
          <a:p>
            <a:endParaRPr lang="en-GB"/>
          </a:p>
        </p:txBody>
      </p:sp>
      <p:sp>
        <p:nvSpPr>
          <p:cNvPr id="16" name="Title 15">
            <a:extLst>
              <a:ext uri="{FF2B5EF4-FFF2-40B4-BE49-F238E27FC236}">
                <a16:creationId xmlns:a16="http://schemas.microsoft.com/office/drawing/2014/main" id="{A9E1CF1C-7FA2-4710-BBC2-1C5B7B5ABF0F}"/>
              </a:ext>
            </a:extLst>
          </p:cNvPr>
          <p:cNvSpPr>
            <a:spLocks noGrp="1"/>
          </p:cNvSpPr>
          <p:nvPr>
            <p:ph type="title" hasCustomPrompt="1"/>
          </p:nvPr>
        </p:nvSpPr>
        <p:spPr>
          <a:xfrm>
            <a:off x="1828800" y="1219200"/>
            <a:ext cx="6705600" cy="3548359"/>
          </a:xfrm>
          <a:prstGeom prst="rect">
            <a:avLst/>
          </a:prstGeom>
          <a:noFill/>
        </p:spPr>
        <p:txBody>
          <a:bodyPr wrap="square" lIns="0" tIns="0" rIns="0" bIns="0" anchor="ctr" anchorCtr="0">
            <a:noAutofit/>
          </a:bodyPr>
          <a:lstStyle>
            <a:lvl1pPr algn="l">
              <a:lnSpc>
                <a:spcPct val="100000"/>
              </a:lnSpc>
              <a:defRPr baseline="0">
                <a:solidFill>
                  <a:schemeClr val="accent1"/>
                </a:solidFill>
              </a:defRPr>
            </a:lvl1pPr>
          </a:lstStyle>
          <a:p>
            <a:r>
              <a:rPr lang="en-US"/>
              <a:t>Click to add quote.</a:t>
            </a:r>
          </a:p>
        </p:txBody>
      </p:sp>
      <p:sp>
        <p:nvSpPr>
          <p:cNvPr id="5" name="Slide Number Placeholder 4">
            <a:extLst>
              <a:ext uri="{FF2B5EF4-FFF2-40B4-BE49-F238E27FC236}">
                <a16:creationId xmlns:a16="http://schemas.microsoft.com/office/drawing/2014/main" id="{D0F3331A-221C-4BB7-BE2C-92316653FCF1}"/>
              </a:ext>
            </a:extLst>
          </p:cNvPr>
          <p:cNvSpPr>
            <a:spLocks noGrp="1"/>
          </p:cNvSpPr>
          <p:nvPr>
            <p:ph type="sldNum" sz="quarter" idx="12"/>
          </p:nvPr>
        </p:nvSpPr>
        <p:spPr>
          <a:xfrm>
            <a:off x="0" y="6344085"/>
            <a:ext cx="487680" cy="309145"/>
          </a:xfrm>
          <a:prstGeom prst="rect">
            <a:avLst/>
          </a:prstGeom>
        </p:spPr>
        <p:txBody>
          <a:bodyPr/>
          <a:lstStyle>
            <a:lvl1pPr>
              <a:lnSpc>
                <a:spcPct val="100000"/>
              </a:lnSpc>
              <a:defRPr>
                <a:solidFill>
                  <a:schemeClr val="bg1"/>
                </a:solidFill>
              </a:defRPr>
            </a:lvl1pPr>
          </a:lstStyle>
          <a:p>
            <a:fld id="{F8E47D07-9D1E-4FE9-B31A-2F5863681021}" type="slidenum">
              <a:rPr lang="en-GB" smtClean="0"/>
              <a:pPr/>
              <a:t>‹#›</a:t>
            </a:fld>
            <a:endParaRPr lang="en-GB"/>
          </a:p>
        </p:txBody>
      </p:sp>
      <p:sp>
        <p:nvSpPr>
          <p:cNvPr id="6" name="Text Placeholder 5">
            <a:extLst>
              <a:ext uri="{FF2B5EF4-FFF2-40B4-BE49-F238E27FC236}">
                <a16:creationId xmlns:a16="http://schemas.microsoft.com/office/drawing/2014/main" id="{0DF1B5E0-FD79-4230-B3D0-006D6BDCBC6F}"/>
              </a:ext>
            </a:extLst>
          </p:cNvPr>
          <p:cNvSpPr>
            <a:spLocks noGrp="1"/>
          </p:cNvSpPr>
          <p:nvPr>
            <p:ph type="body" sz="quarter" idx="13" hasCustomPrompt="1"/>
          </p:nvPr>
        </p:nvSpPr>
        <p:spPr>
          <a:xfrm>
            <a:off x="1828800" y="5225830"/>
            <a:ext cx="6705600" cy="973358"/>
          </a:xfrm>
        </p:spPr>
        <p:txBody>
          <a:bodyPr/>
          <a:lstStyle>
            <a:lvl1pPr marL="0" indent="0" algn="l">
              <a:lnSpc>
                <a:spcPct val="100000"/>
              </a:lnSpc>
              <a:buNone/>
              <a:defRPr b="1">
                <a:solidFill>
                  <a:schemeClr val="tx1"/>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a:t>Click to add attribution</a:t>
            </a:r>
          </a:p>
        </p:txBody>
      </p:sp>
      <p:sp>
        <p:nvSpPr>
          <p:cNvPr id="15" name="TextBox 14">
            <a:extLst>
              <a:ext uri="{FF2B5EF4-FFF2-40B4-BE49-F238E27FC236}">
                <a16:creationId xmlns:a16="http://schemas.microsoft.com/office/drawing/2014/main" id="{8B305329-1D2F-EF7C-8F5E-7FE0825D5AF6}"/>
              </a:ext>
            </a:extLst>
          </p:cNvPr>
          <p:cNvSpPr txBox="1"/>
          <p:nvPr userDrawn="1"/>
        </p:nvSpPr>
        <p:spPr>
          <a:xfrm>
            <a:off x="1219200" y="746021"/>
            <a:ext cx="609600" cy="458271"/>
          </a:xfrm>
          <a:custGeom>
            <a:avLst/>
            <a:gdLst>
              <a:gd name="connsiteX0" fmla="*/ 490993 w 543326"/>
              <a:gd name="connsiteY0" fmla="*/ 0 h 408449"/>
              <a:gd name="connsiteX1" fmla="*/ 520879 w 543326"/>
              <a:gd name="connsiteY1" fmla="*/ 1423 h 408449"/>
              <a:gd name="connsiteX2" fmla="*/ 537602 w 543326"/>
              <a:gd name="connsiteY2" fmla="*/ 6760 h 408449"/>
              <a:gd name="connsiteX3" fmla="*/ 543294 w 543326"/>
              <a:gd name="connsiteY3" fmla="*/ 16366 h 408449"/>
              <a:gd name="connsiteX4" fmla="*/ 540092 w 543326"/>
              <a:gd name="connsiteY4" fmla="*/ 29886 h 408449"/>
              <a:gd name="connsiteX5" fmla="*/ 456837 w 543326"/>
              <a:gd name="connsiteY5" fmla="*/ 224149 h 408449"/>
              <a:gd name="connsiteX6" fmla="*/ 456837 w 543326"/>
              <a:gd name="connsiteY6" fmla="*/ 334445 h 408449"/>
              <a:gd name="connsiteX7" fmla="*/ 451500 w 543326"/>
              <a:gd name="connsiteY7" fmla="*/ 373226 h 408449"/>
              <a:gd name="connsiteX8" fmla="*/ 435133 w 543326"/>
              <a:gd name="connsiteY8" fmla="*/ 395641 h 408449"/>
              <a:gd name="connsiteX9" fmla="*/ 406670 w 543326"/>
              <a:gd name="connsiteY9" fmla="*/ 405959 h 408449"/>
              <a:gd name="connsiteX10" fmla="*/ 366466 w 543326"/>
              <a:gd name="connsiteY10" fmla="*/ 408449 h 408449"/>
              <a:gd name="connsiteX11" fmla="*/ 326617 w 543326"/>
              <a:gd name="connsiteY11" fmla="*/ 405959 h 408449"/>
              <a:gd name="connsiteX12" fmla="*/ 299577 w 543326"/>
              <a:gd name="connsiteY12" fmla="*/ 395641 h 408449"/>
              <a:gd name="connsiteX13" fmla="*/ 284278 w 543326"/>
              <a:gd name="connsiteY13" fmla="*/ 373226 h 408449"/>
              <a:gd name="connsiteX14" fmla="*/ 279652 w 543326"/>
              <a:gd name="connsiteY14" fmla="*/ 334445 h 408449"/>
              <a:gd name="connsiteX15" fmla="*/ 282143 w 543326"/>
              <a:gd name="connsiteY15" fmla="*/ 284634 h 408449"/>
              <a:gd name="connsiteX16" fmla="*/ 290326 w 543326"/>
              <a:gd name="connsiteY16" fmla="*/ 241227 h 408449"/>
              <a:gd name="connsiteX17" fmla="*/ 305625 w 543326"/>
              <a:gd name="connsiteY17" fmla="*/ 201378 h 408449"/>
              <a:gd name="connsiteX18" fmla="*/ 328752 w 543326"/>
              <a:gd name="connsiteY18" fmla="*/ 162241 h 408449"/>
              <a:gd name="connsiteX19" fmla="*/ 419123 w 543326"/>
              <a:gd name="connsiteY19" fmla="*/ 26328 h 408449"/>
              <a:gd name="connsiteX20" fmla="*/ 429441 w 543326"/>
              <a:gd name="connsiteY20" fmla="*/ 14232 h 408449"/>
              <a:gd name="connsiteX21" fmla="*/ 442961 w 543326"/>
              <a:gd name="connsiteY21" fmla="*/ 6048 h 408449"/>
              <a:gd name="connsiteX22" fmla="*/ 462529 w 543326"/>
              <a:gd name="connsiteY22" fmla="*/ 1423 h 408449"/>
              <a:gd name="connsiteX23" fmla="*/ 490993 w 543326"/>
              <a:gd name="connsiteY23" fmla="*/ 0 h 408449"/>
              <a:gd name="connsiteX24" fmla="*/ 211340 w 543326"/>
              <a:gd name="connsiteY24" fmla="*/ 0 h 408449"/>
              <a:gd name="connsiteX25" fmla="*/ 241227 w 543326"/>
              <a:gd name="connsiteY25" fmla="*/ 1423 h 408449"/>
              <a:gd name="connsiteX26" fmla="*/ 258305 w 543326"/>
              <a:gd name="connsiteY26" fmla="*/ 6760 h 408449"/>
              <a:gd name="connsiteX27" fmla="*/ 263997 w 543326"/>
              <a:gd name="connsiteY27" fmla="*/ 16366 h 408449"/>
              <a:gd name="connsiteX28" fmla="*/ 261151 w 543326"/>
              <a:gd name="connsiteY28" fmla="*/ 29886 h 408449"/>
              <a:gd name="connsiteX29" fmla="*/ 177184 w 543326"/>
              <a:gd name="connsiteY29" fmla="*/ 224149 h 408449"/>
              <a:gd name="connsiteX30" fmla="*/ 177184 w 543326"/>
              <a:gd name="connsiteY30" fmla="*/ 334445 h 408449"/>
              <a:gd name="connsiteX31" fmla="*/ 171847 w 543326"/>
              <a:gd name="connsiteY31" fmla="*/ 373226 h 408449"/>
              <a:gd name="connsiteX32" fmla="*/ 155481 w 543326"/>
              <a:gd name="connsiteY32" fmla="*/ 395641 h 408449"/>
              <a:gd name="connsiteX33" fmla="*/ 127373 w 543326"/>
              <a:gd name="connsiteY33" fmla="*/ 405959 h 408449"/>
              <a:gd name="connsiteX34" fmla="*/ 86813 w 543326"/>
              <a:gd name="connsiteY34" fmla="*/ 408449 h 408449"/>
              <a:gd name="connsiteX35" fmla="*/ 46964 w 543326"/>
              <a:gd name="connsiteY35" fmla="*/ 405959 h 408449"/>
              <a:gd name="connsiteX36" fmla="*/ 20280 w 543326"/>
              <a:gd name="connsiteY36" fmla="*/ 395641 h 408449"/>
              <a:gd name="connsiteX37" fmla="*/ 4981 w 543326"/>
              <a:gd name="connsiteY37" fmla="*/ 373226 h 408449"/>
              <a:gd name="connsiteX38" fmla="*/ 0 w 543326"/>
              <a:gd name="connsiteY38" fmla="*/ 334445 h 408449"/>
              <a:gd name="connsiteX39" fmla="*/ 2490 w 543326"/>
              <a:gd name="connsiteY39" fmla="*/ 284634 h 408449"/>
              <a:gd name="connsiteX40" fmla="*/ 10673 w 543326"/>
              <a:gd name="connsiteY40" fmla="*/ 241227 h 408449"/>
              <a:gd name="connsiteX41" fmla="*/ 25972 w 543326"/>
              <a:gd name="connsiteY41" fmla="*/ 201378 h 408449"/>
              <a:gd name="connsiteX42" fmla="*/ 49099 w 543326"/>
              <a:gd name="connsiteY42" fmla="*/ 162241 h 408449"/>
              <a:gd name="connsiteX43" fmla="*/ 140182 w 543326"/>
              <a:gd name="connsiteY43" fmla="*/ 26328 h 408449"/>
              <a:gd name="connsiteX44" fmla="*/ 150500 w 543326"/>
              <a:gd name="connsiteY44" fmla="*/ 14232 h 408449"/>
              <a:gd name="connsiteX45" fmla="*/ 164020 w 543326"/>
              <a:gd name="connsiteY45" fmla="*/ 6048 h 408449"/>
              <a:gd name="connsiteX46" fmla="*/ 183588 w 543326"/>
              <a:gd name="connsiteY46" fmla="*/ 1423 h 408449"/>
              <a:gd name="connsiteX47" fmla="*/ 211340 w 543326"/>
              <a:gd name="connsiteY47" fmla="*/ 0 h 408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543326" h="408449">
                <a:moveTo>
                  <a:pt x="490993" y="0"/>
                </a:moveTo>
                <a:cubicBezTo>
                  <a:pt x="503327" y="0"/>
                  <a:pt x="513289" y="474"/>
                  <a:pt x="520879" y="1423"/>
                </a:cubicBezTo>
                <a:cubicBezTo>
                  <a:pt x="528470" y="2372"/>
                  <a:pt x="534044" y="4151"/>
                  <a:pt x="537602" y="6760"/>
                </a:cubicBezTo>
                <a:cubicBezTo>
                  <a:pt x="541160" y="9369"/>
                  <a:pt x="543057" y="12571"/>
                  <a:pt x="543294" y="16366"/>
                </a:cubicBezTo>
                <a:cubicBezTo>
                  <a:pt x="543532" y="20161"/>
                  <a:pt x="542464" y="24668"/>
                  <a:pt x="540092" y="29886"/>
                </a:cubicBezTo>
                <a:lnTo>
                  <a:pt x="456837" y="224149"/>
                </a:lnTo>
                <a:lnTo>
                  <a:pt x="456837" y="334445"/>
                </a:lnTo>
                <a:cubicBezTo>
                  <a:pt x="456837" y="350574"/>
                  <a:pt x="455058" y="363501"/>
                  <a:pt x="451500" y="373226"/>
                </a:cubicBezTo>
                <a:cubicBezTo>
                  <a:pt x="447942" y="382951"/>
                  <a:pt x="442487" y="390423"/>
                  <a:pt x="435133" y="395641"/>
                </a:cubicBezTo>
                <a:cubicBezTo>
                  <a:pt x="427780" y="400859"/>
                  <a:pt x="418293" y="404299"/>
                  <a:pt x="406670" y="405959"/>
                </a:cubicBezTo>
                <a:cubicBezTo>
                  <a:pt x="395048" y="407619"/>
                  <a:pt x="381646" y="408449"/>
                  <a:pt x="366466" y="408449"/>
                </a:cubicBezTo>
                <a:cubicBezTo>
                  <a:pt x="350811" y="408449"/>
                  <a:pt x="337528" y="407619"/>
                  <a:pt x="326617" y="405959"/>
                </a:cubicBezTo>
                <a:cubicBezTo>
                  <a:pt x="315706" y="404299"/>
                  <a:pt x="306692" y="400859"/>
                  <a:pt x="299577" y="395641"/>
                </a:cubicBezTo>
                <a:cubicBezTo>
                  <a:pt x="292461" y="390423"/>
                  <a:pt x="287361" y="382951"/>
                  <a:pt x="284278" y="373226"/>
                </a:cubicBezTo>
                <a:cubicBezTo>
                  <a:pt x="281194" y="363501"/>
                  <a:pt x="279652" y="350574"/>
                  <a:pt x="279652" y="334445"/>
                </a:cubicBezTo>
                <a:cubicBezTo>
                  <a:pt x="279652" y="316418"/>
                  <a:pt x="280482" y="299814"/>
                  <a:pt x="282143" y="284634"/>
                </a:cubicBezTo>
                <a:cubicBezTo>
                  <a:pt x="283803" y="269453"/>
                  <a:pt x="286531" y="254984"/>
                  <a:pt x="290326" y="241227"/>
                </a:cubicBezTo>
                <a:cubicBezTo>
                  <a:pt x="294121" y="227470"/>
                  <a:pt x="299221" y="214187"/>
                  <a:pt x="305625" y="201378"/>
                </a:cubicBezTo>
                <a:cubicBezTo>
                  <a:pt x="312029" y="188570"/>
                  <a:pt x="319738" y="175524"/>
                  <a:pt x="328752" y="162241"/>
                </a:cubicBezTo>
                <a:lnTo>
                  <a:pt x="419123" y="26328"/>
                </a:lnTo>
                <a:cubicBezTo>
                  <a:pt x="422444" y="21585"/>
                  <a:pt x="425883" y="17552"/>
                  <a:pt x="429441" y="14232"/>
                </a:cubicBezTo>
                <a:cubicBezTo>
                  <a:pt x="432999" y="10911"/>
                  <a:pt x="437505" y="8183"/>
                  <a:pt x="442961" y="6048"/>
                </a:cubicBezTo>
                <a:cubicBezTo>
                  <a:pt x="448416" y="3914"/>
                  <a:pt x="454939" y="2372"/>
                  <a:pt x="462529" y="1423"/>
                </a:cubicBezTo>
                <a:cubicBezTo>
                  <a:pt x="470120" y="474"/>
                  <a:pt x="479608" y="0"/>
                  <a:pt x="490993" y="0"/>
                </a:cubicBezTo>
                <a:close/>
                <a:moveTo>
                  <a:pt x="211340" y="0"/>
                </a:moveTo>
                <a:cubicBezTo>
                  <a:pt x="223674" y="0"/>
                  <a:pt x="233637" y="474"/>
                  <a:pt x="241227" y="1423"/>
                </a:cubicBezTo>
                <a:cubicBezTo>
                  <a:pt x="248817" y="2372"/>
                  <a:pt x="254510" y="4151"/>
                  <a:pt x="258305" y="6760"/>
                </a:cubicBezTo>
                <a:cubicBezTo>
                  <a:pt x="262100" y="9369"/>
                  <a:pt x="263997" y="12571"/>
                  <a:pt x="263997" y="16366"/>
                </a:cubicBezTo>
                <a:cubicBezTo>
                  <a:pt x="263997" y="20161"/>
                  <a:pt x="263049" y="24668"/>
                  <a:pt x="261151" y="29886"/>
                </a:cubicBezTo>
                <a:lnTo>
                  <a:pt x="177184" y="224149"/>
                </a:lnTo>
                <a:lnTo>
                  <a:pt x="177184" y="334445"/>
                </a:lnTo>
                <a:cubicBezTo>
                  <a:pt x="177184" y="350574"/>
                  <a:pt x="175405" y="363501"/>
                  <a:pt x="171847" y="373226"/>
                </a:cubicBezTo>
                <a:cubicBezTo>
                  <a:pt x="168289" y="382951"/>
                  <a:pt x="162834" y="390423"/>
                  <a:pt x="155481" y="395641"/>
                </a:cubicBezTo>
                <a:cubicBezTo>
                  <a:pt x="148128" y="400859"/>
                  <a:pt x="138759" y="404299"/>
                  <a:pt x="127373" y="405959"/>
                </a:cubicBezTo>
                <a:cubicBezTo>
                  <a:pt x="115988" y="407619"/>
                  <a:pt x="102468" y="408449"/>
                  <a:pt x="86813" y="408449"/>
                </a:cubicBezTo>
                <a:cubicBezTo>
                  <a:pt x="71158" y="408449"/>
                  <a:pt x="57875" y="407619"/>
                  <a:pt x="46964" y="405959"/>
                </a:cubicBezTo>
                <a:cubicBezTo>
                  <a:pt x="36053" y="404299"/>
                  <a:pt x="27158" y="400859"/>
                  <a:pt x="20280" y="395641"/>
                </a:cubicBezTo>
                <a:cubicBezTo>
                  <a:pt x="13401" y="390423"/>
                  <a:pt x="8301" y="382951"/>
                  <a:pt x="4981" y="373226"/>
                </a:cubicBezTo>
                <a:cubicBezTo>
                  <a:pt x="1660" y="363501"/>
                  <a:pt x="0" y="350574"/>
                  <a:pt x="0" y="334445"/>
                </a:cubicBezTo>
                <a:cubicBezTo>
                  <a:pt x="0" y="316418"/>
                  <a:pt x="830" y="299814"/>
                  <a:pt x="2490" y="284634"/>
                </a:cubicBezTo>
                <a:cubicBezTo>
                  <a:pt x="4151" y="269453"/>
                  <a:pt x="6878" y="254984"/>
                  <a:pt x="10673" y="241227"/>
                </a:cubicBezTo>
                <a:cubicBezTo>
                  <a:pt x="14468" y="227470"/>
                  <a:pt x="19568" y="214187"/>
                  <a:pt x="25972" y="201378"/>
                </a:cubicBezTo>
                <a:cubicBezTo>
                  <a:pt x="32377" y="188570"/>
                  <a:pt x="40086" y="175524"/>
                  <a:pt x="49099" y="162241"/>
                </a:cubicBezTo>
                <a:lnTo>
                  <a:pt x="140182" y="26328"/>
                </a:lnTo>
                <a:cubicBezTo>
                  <a:pt x="143502" y="21585"/>
                  <a:pt x="146942" y="17552"/>
                  <a:pt x="150500" y="14232"/>
                </a:cubicBezTo>
                <a:cubicBezTo>
                  <a:pt x="154058" y="10911"/>
                  <a:pt x="158564" y="8183"/>
                  <a:pt x="164020" y="6048"/>
                </a:cubicBezTo>
                <a:cubicBezTo>
                  <a:pt x="169475" y="3914"/>
                  <a:pt x="175998" y="2372"/>
                  <a:pt x="183588" y="1423"/>
                </a:cubicBezTo>
                <a:cubicBezTo>
                  <a:pt x="191179" y="474"/>
                  <a:pt x="200429" y="0"/>
                  <a:pt x="211340" y="0"/>
                </a:cubicBezTo>
                <a:close/>
              </a:path>
            </a:pathLst>
          </a:custGeom>
          <a:solidFill>
            <a:schemeClr val="accent3"/>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90000"/>
              </a:lnSpc>
              <a:spcAft>
                <a:spcPts val="600"/>
              </a:spcAft>
            </a:pPr>
            <a:endParaRPr lang="en-US" sz="11500" b="1">
              <a:solidFill>
                <a:schemeClr val="accent3"/>
              </a:solidFill>
            </a:endParaRPr>
          </a:p>
        </p:txBody>
      </p:sp>
      <p:sp>
        <p:nvSpPr>
          <p:cNvPr id="14" name="TextBox 13">
            <a:extLst>
              <a:ext uri="{FF2B5EF4-FFF2-40B4-BE49-F238E27FC236}">
                <a16:creationId xmlns:a16="http://schemas.microsoft.com/office/drawing/2014/main" id="{76FC7613-EC6C-9EFE-D02C-AD5E5C8730A5}"/>
              </a:ext>
            </a:extLst>
          </p:cNvPr>
          <p:cNvSpPr txBox="1"/>
          <p:nvPr userDrawn="1"/>
        </p:nvSpPr>
        <p:spPr>
          <a:xfrm>
            <a:off x="8534399" y="4767559"/>
            <a:ext cx="609601" cy="458271"/>
          </a:xfrm>
          <a:custGeom>
            <a:avLst/>
            <a:gdLst>
              <a:gd name="connsiteX0" fmla="*/ 456514 w 543327"/>
              <a:gd name="connsiteY0" fmla="*/ 0 h 408449"/>
              <a:gd name="connsiteX1" fmla="*/ 496363 w 543327"/>
              <a:gd name="connsiteY1" fmla="*/ 2490 h 408449"/>
              <a:gd name="connsiteX2" fmla="*/ 523047 w 543327"/>
              <a:gd name="connsiteY2" fmla="*/ 12808 h 408449"/>
              <a:gd name="connsiteX3" fmla="*/ 538346 w 543327"/>
              <a:gd name="connsiteY3" fmla="*/ 35223 h 408449"/>
              <a:gd name="connsiteX4" fmla="*/ 543327 w 543327"/>
              <a:gd name="connsiteY4" fmla="*/ 74005 h 408449"/>
              <a:gd name="connsiteX5" fmla="*/ 540837 w 543327"/>
              <a:gd name="connsiteY5" fmla="*/ 123816 h 408449"/>
              <a:gd name="connsiteX6" fmla="*/ 532654 w 543327"/>
              <a:gd name="connsiteY6" fmla="*/ 167222 h 408449"/>
              <a:gd name="connsiteX7" fmla="*/ 517710 w 543327"/>
              <a:gd name="connsiteY7" fmla="*/ 207071 h 408449"/>
              <a:gd name="connsiteX8" fmla="*/ 494228 w 543327"/>
              <a:gd name="connsiteY8" fmla="*/ 246208 h 408449"/>
              <a:gd name="connsiteX9" fmla="*/ 403145 w 543327"/>
              <a:gd name="connsiteY9" fmla="*/ 382121 h 408449"/>
              <a:gd name="connsiteX10" fmla="*/ 392827 w 543327"/>
              <a:gd name="connsiteY10" fmla="*/ 394218 h 408449"/>
              <a:gd name="connsiteX11" fmla="*/ 379307 w 543327"/>
              <a:gd name="connsiteY11" fmla="*/ 402401 h 408449"/>
              <a:gd name="connsiteX12" fmla="*/ 359738 w 543327"/>
              <a:gd name="connsiteY12" fmla="*/ 407026 h 408449"/>
              <a:gd name="connsiteX13" fmla="*/ 331987 w 543327"/>
              <a:gd name="connsiteY13" fmla="*/ 408449 h 408449"/>
              <a:gd name="connsiteX14" fmla="*/ 302100 w 543327"/>
              <a:gd name="connsiteY14" fmla="*/ 407026 h 408449"/>
              <a:gd name="connsiteX15" fmla="*/ 285378 w 543327"/>
              <a:gd name="connsiteY15" fmla="*/ 401689 h 408449"/>
              <a:gd name="connsiteX16" fmla="*/ 279685 w 543327"/>
              <a:gd name="connsiteY16" fmla="*/ 392083 h 408449"/>
              <a:gd name="connsiteX17" fmla="*/ 282176 w 543327"/>
              <a:gd name="connsiteY17" fmla="*/ 377851 h 408449"/>
              <a:gd name="connsiteX18" fmla="*/ 366143 w 543327"/>
              <a:gd name="connsiteY18" fmla="*/ 184300 h 408449"/>
              <a:gd name="connsiteX19" fmla="*/ 366143 w 543327"/>
              <a:gd name="connsiteY19" fmla="*/ 74005 h 408449"/>
              <a:gd name="connsiteX20" fmla="*/ 371480 w 543327"/>
              <a:gd name="connsiteY20" fmla="*/ 35223 h 408449"/>
              <a:gd name="connsiteX21" fmla="*/ 387490 w 543327"/>
              <a:gd name="connsiteY21" fmla="*/ 12808 h 408449"/>
              <a:gd name="connsiteX22" fmla="*/ 415598 w 543327"/>
              <a:gd name="connsiteY22" fmla="*/ 2490 h 408449"/>
              <a:gd name="connsiteX23" fmla="*/ 456514 w 543327"/>
              <a:gd name="connsiteY23" fmla="*/ 0 h 408449"/>
              <a:gd name="connsiteX24" fmla="*/ 177573 w 543327"/>
              <a:gd name="connsiteY24" fmla="*/ 0 h 408449"/>
              <a:gd name="connsiteX25" fmla="*/ 217422 w 543327"/>
              <a:gd name="connsiteY25" fmla="*/ 2490 h 408449"/>
              <a:gd name="connsiteX26" fmla="*/ 244106 w 543327"/>
              <a:gd name="connsiteY26" fmla="*/ 12808 h 408449"/>
              <a:gd name="connsiteX27" fmla="*/ 259405 w 543327"/>
              <a:gd name="connsiteY27" fmla="*/ 35223 h 408449"/>
              <a:gd name="connsiteX28" fmla="*/ 264386 w 543327"/>
              <a:gd name="connsiteY28" fmla="*/ 74005 h 408449"/>
              <a:gd name="connsiteX29" fmla="*/ 261896 w 543327"/>
              <a:gd name="connsiteY29" fmla="*/ 123816 h 408449"/>
              <a:gd name="connsiteX30" fmla="*/ 253713 w 543327"/>
              <a:gd name="connsiteY30" fmla="*/ 167222 h 408449"/>
              <a:gd name="connsiteX31" fmla="*/ 238413 w 543327"/>
              <a:gd name="connsiteY31" fmla="*/ 207071 h 408449"/>
              <a:gd name="connsiteX32" fmla="*/ 215287 w 543327"/>
              <a:gd name="connsiteY32" fmla="*/ 246208 h 408449"/>
              <a:gd name="connsiteX33" fmla="*/ 123493 w 543327"/>
              <a:gd name="connsiteY33" fmla="*/ 382121 h 408449"/>
              <a:gd name="connsiteX34" fmla="*/ 113530 w 543327"/>
              <a:gd name="connsiteY34" fmla="*/ 394218 h 408449"/>
              <a:gd name="connsiteX35" fmla="*/ 99654 w 543327"/>
              <a:gd name="connsiteY35" fmla="*/ 402401 h 408449"/>
              <a:gd name="connsiteX36" fmla="*/ 80442 w 543327"/>
              <a:gd name="connsiteY36" fmla="*/ 407026 h 408449"/>
              <a:gd name="connsiteX37" fmla="*/ 53046 w 543327"/>
              <a:gd name="connsiteY37" fmla="*/ 408449 h 408449"/>
              <a:gd name="connsiteX38" fmla="*/ 22803 w 543327"/>
              <a:gd name="connsiteY38" fmla="*/ 407026 h 408449"/>
              <a:gd name="connsiteX39" fmla="*/ 5725 w 543327"/>
              <a:gd name="connsiteY39" fmla="*/ 401689 h 408449"/>
              <a:gd name="connsiteX40" fmla="*/ 33 w 543327"/>
              <a:gd name="connsiteY40" fmla="*/ 392083 h 408449"/>
              <a:gd name="connsiteX41" fmla="*/ 3235 w 543327"/>
              <a:gd name="connsiteY41" fmla="*/ 377851 h 408449"/>
              <a:gd name="connsiteX42" fmla="*/ 87202 w 543327"/>
              <a:gd name="connsiteY42" fmla="*/ 184300 h 408449"/>
              <a:gd name="connsiteX43" fmla="*/ 87202 w 543327"/>
              <a:gd name="connsiteY43" fmla="*/ 74005 h 408449"/>
              <a:gd name="connsiteX44" fmla="*/ 92183 w 543327"/>
              <a:gd name="connsiteY44" fmla="*/ 35223 h 408449"/>
              <a:gd name="connsiteX45" fmla="*/ 108193 w 543327"/>
              <a:gd name="connsiteY45" fmla="*/ 12808 h 408449"/>
              <a:gd name="connsiteX46" fmla="*/ 136657 w 543327"/>
              <a:gd name="connsiteY46" fmla="*/ 2490 h 408449"/>
              <a:gd name="connsiteX47" fmla="*/ 177573 w 543327"/>
              <a:gd name="connsiteY47" fmla="*/ 0 h 408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543327" h="408449">
                <a:moveTo>
                  <a:pt x="456514" y="0"/>
                </a:moveTo>
                <a:cubicBezTo>
                  <a:pt x="472169" y="0"/>
                  <a:pt x="485452" y="830"/>
                  <a:pt x="496363" y="2490"/>
                </a:cubicBezTo>
                <a:cubicBezTo>
                  <a:pt x="507274" y="4151"/>
                  <a:pt x="516169" y="7590"/>
                  <a:pt x="523047" y="12808"/>
                </a:cubicBezTo>
                <a:cubicBezTo>
                  <a:pt x="529926" y="18027"/>
                  <a:pt x="535026" y="25498"/>
                  <a:pt x="538346" y="35223"/>
                </a:cubicBezTo>
                <a:cubicBezTo>
                  <a:pt x="541667" y="44948"/>
                  <a:pt x="543327" y="57875"/>
                  <a:pt x="543327" y="74005"/>
                </a:cubicBezTo>
                <a:cubicBezTo>
                  <a:pt x="543327" y="92031"/>
                  <a:pt x="542497" y="108635"/>
                  <a:pt x="540837" y="123816"/>
                </a:cubicBezTo>
                <a:cubicBezTo>
                  <a:pt x="539177" y="138996"/>
                  <a:pt x="536449" y="153465"/>
                  <a:pt x="532654" y="167222"/>
                </a:cubicBezTo>
                <a:cubicBezTo>
                  <a:pt x="528859" y="180980"/>
                  <a:pt x="523877" y="194262"/>
                  <a:pt x="517710" y="207071"/>
                </a:cubicBezTo>
                <a:cubicBezTo>
                  <a:pt x="511543" y="219879"/>
                  <a:pt x="503716" y="232925"/>
                  <a:pt x="494228" y="246208"/>
                </a:cubicBezTo>
                <a:lnTo>
                  <a:pt x="403145" y="382121"/>
                </a:lnTo>
                <a:cubicBezTo>
                  <a:pt x="399824" y="386865"/>
                  <a:pt x="396385" y="390897"/>
                  <a:pt x="392827" y="394218"/>
                </a:cubicBezTo>
                <a:cubicBezTo>
                  <a:pt x="389269" y="397538"/>
                  <a:pt x="384763" y="400266"/>
                  <a:pt x="379307" y="402401"/>
                </a:cubicBezTo>
                <a:cubicBezTo>
                  <a:pt x="373852" y="404536"/>
                  <a:pt x="367329" y="406077"/>
                  <a:pt x="359738" y="407026"/>
                </a:cubicBezTo>
                <a:cubicBezTo>
                  <a:pt x="352148" y="407975"/>
                  <a:pt x="342898" y="408449"/>
                  <a:pt x="331987" y="408449"/>
                </a:cubicBezTo>
                <a:cubicBezTo>
                  <a:pt x="319653" y="408449"/>
                  <a:pt x="309690" y="407975"/>
                  <a:pt x="302100" y="407026"/>
                </a:cubicBezTo>
                <a:cubicBezTo>
                  <a:pt x="294510" y="406077"/>
                  <a:pt x="288936" y="404299"/>
                  <a:pt x="285378" y="401689"/>
                </a:cubicBezTo>
                <a:cubicBezTo>
                  <a:pt x="281820" y="399080"/>
                  <a:pt x="279923" y="395878"/>
                  <a:pt x="279685" y="392083"/>
                </a:cubicBezTo>
                <a:cubicBezTo>
                  <a:pt x="279448" y="388288"/>
                  <a:pt x="280278" y="383544"/>
                  <a:pt x="282176" y="377851"/>
                </a:cubicBezTo>
                <a:lnTo>
                  <a:pt x="366143" y="184300"/>
                </a:lnTo>
                <a:lnTo>
                  <a:pt x="366143" y="74005"/>
                </a:lnTo>
                <a:cubicBezTo>
                  <a:pt x="366143" y="57875"/>
                  <a:pt x="367922" y="44948"/>
                  <a:pt x="371480" y="35223"/>
                </a:cubicBezTo>
                <a:cubicBezTo>
                  <a:pt x="375038" y="25498"/>
                  <a:pt x="380374" y="18027"/>
                  <a:pt x="387490" y="12808"/>
                </a:cubicBezTo>
                <a:cubicBezTo>
                  <a:pt x="394606" y="7590"/>
                  <a:pt x="403975" y="4151"/>
                  <a:pt x="415598" y="2490"/>
                </a:cubicBezTo>
                <a:cubicBezTo>
                  <a:pt x="427220" y="830"/>
                  <a:pt x="440859" y="0"/>
                  <a:pt x="456514" y="0"/>
                </a:cubicBezTo>
                <a:close/>
                <a:moveTo>
                  <a:pt x="177573" y="0"/>
                </a:moveTo>
                <a:cubicBezTo>
                  <a:pt x="193228" y="0"/>
                  <a:pt x="206511" y="830"/>
                  <a:pt x="217422" y="2490"/>
                </a:cubicBezTo>
                <a:cubicBezTo>
                  <a:pt x="228333" y="4151"/>
                  <a:pt x="237228" y="7590"/>
                  <a:pt x="244106" y="12808"/>
                </a:cubicBezTo>
                <a:cubicBezTo>
                  <a:pt x="250985" y="18027"/>
                  <a:pt x="256085" y="25498"/>
                  <a:pt x="259405" y="35223"/>
                </a:cubicBezTo>
                <a:cubicBezTo>
                  <a:pt x="262726" y="44948"/>
                  <a:pt x="264386" y="57875"/>
                  <a:pt x="264386" y="74005"/>
                </a:cubicBezTo>
                <a:cubicBezTo>
                  <a:pt x="264386" y="92031"/>
                  <a:pt x="263556" y="108635"/>
                  <a:pt x="261896" y="123816"/>
                </a:cubicBezTo>
                <a:cubicBezTo>
                  <a:pt x="260235" y="138996"/>
                  <a:pt x="257508" y="153465"/>
                  <a:pt x="253713" y="167222"/>
                </a:cubicBezTo>
                <a:cubicBezTo>
                  <a:pt x="249917" y="180980"/>
                  <a:pt x="244818" y="194262"/>
                  <a:pt x="238413" y="207071"/>
                </a:cubicBezTo>
                <a:cubicBezTo>
                  <a:pt x="232009" y="219879"/>
                  <a:pt x="224300" y="232925"/>
                  <a:pt x="215287" y="246208"/>
                </a:cubicBezTo>
                <a:lnTo>
                  <a:pt x="123493" y="382121"/>
                </a:lnTo>
                <a:cubicBezTo>
                  <a:pt x="120646" y="386865"/>
                  <a:pt x="117326" y="390897"/>
                  <a:pt x="113530" y="394218"/>
                </a:cubicBezTo>
                <a:cubicBezTo>
                  <a:pt x="109735" y="397538"/>
                  <a:pt x="105110" y="400266"/>
                  <a:pt x="99654" y="402401"/>
                </a:cubicBezTo>
                <a:cubicBezTo>
                  <a:pt x="94199" y="404536"/>
                  <a:pt x="87795" y="406077"/>
                  <a:pt x="80442" y="407026"/>
                </a:cubicBezTo>
                <a:cubicBezTo>
                  <a:pt x="73089" y="407975"/>
                  <a:pt x="63957" y="408449"/>
                  <a:pt x="53046" y="408449"/>
                </a:cubicBezTo>
                <a:cubicBezTo>
                  <a:pt x="40712" y="408449"/>
                  <a:pt x="30631" y="407975"/>
                  <a:pt x="22803" y="407026"/>
                </a:cubicBezTo>
                <a:cubicBezTo>
                  <a:pt x="14976" y="406077"/>
                  <a:pt x="9283" y="404299"/>
                  <a:pt x="5725" y="401689"/>
                </a:cubicBezTo>
                <a:cubicBezTo>
                  <a:pt x="2167" y="399080"/>
                  <a:pt x="270" y="395878"/>
                  <a:pt x="33" y="392083"/>
                </a:cubicBezTo>
                <a:cubicBezTo>
                  <a:pt x="-204" y="388288"/>
                  <a:pt x="863" y="383544"/>
                  <a:pt x="3235" y="377851"/>
                </a:cubicBezTo>
                <a:lnTo>
                  <a:pt x="87202" y="184300"/>
                </a:lnTo>
                <a:lnTo>
                  <a:pt x="87202" y="74005"/>
                </a:lnTo>
                <a:cubicBezTo>
                  <a:pt x="87202" y="57875"/>
                  <a:pt x="88862" y="44948"/>
                  <a:pt x="92183" y="35223"/>
                </a:cubicBezTo>
                <a:cubicBezTo>
                  <a:pt x="95504" y="25498"/>
                  <a:pt x="100841" y="18027"/>
                  <a:pt x="108193" y="12808"/>
                </a:cubicBezTo>
                <a:cubicBezTo>
                  <a:pt x="115547" y="7590"/>
                  <a:pt x="125034" y="4151"/>
                  <a:pt x="136657" y="2490"/>
                </a:cubicBezTo>
                <a:cubicBezTo>
                  <a:pt x="148279" y="830"/>
                  <a:pt x="161918" y="0"/>
                  <a:pt x="177573" y="0"/>
                </a:cubicBezTo>
                <a:close/>
              </a:path>
            </a:pathLst>
          </a:custGeom>
          <a:solidFill>
            <a:schemeClr val="accent3"/>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90000"/>
              </a:lnSpc>
              <a:spcAft>
                <a:spcPts val="600"/>
              </a:spcAft>
            </a:pPr>
            <a:endParaRPr lang="en-US" sz="11500" b="1">
              <a:solidFill>
                <a:schemeClr val="accent3"/>
              </a:solidFill>
            </a:endParaRPr>
          </a:p>
        </p:txBody>
      </p:sp>
    </p:spTree>
    <p:custDataLst>
      <p:tags r:id="rId1"/>
    </p:custDataLst>
    <p:extLst>
      <p:ext uri="{BB962C8B-B14F-4D97-AF65-F5344CB8AC3E}">
        <p14:creationId xmlns:p14="http://schemas.microsoft.com/office/powerpoint/2010/main" val="5117695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END">
    <p:bg>
      <p:bgPr>
        <a:solidFill>
          <a:schemeClr val="tx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DC22DA5D-EC7E-40C3-8862-3E3748AD6C3A}"/>
              </a:ext>
            </a:extLst>
          </p:cNvPr>
          <p:cNvSpPr txBox="1">
            <a:spLocks/>
          </p:cNvSpPr>
          <p:nvPr userDrawn="1"/>
        </p:nvSpPr>
        <p:spPr>
          <a:xfrm>
            <a:off x="1257304" y="769811"/>
            <a:ext cx="9677394" cy="5318379"/>
          </a:xfrm>
          <a:prstGeom prst="rect">
            <a:avLst/>
          </a:prstGeom>
        </p:spPr>
        <p:txBody>
          <a:bodyPr vert="horz" wrap="square" lIns="0" tIns="0" rIns="0" bIns="0" rtlCol="0" anchor="t">
            <a:spAutoFit/>
          </a:bodyPr>
          <a:lstStyle>
            <a:lvl1pPr algn="ctr" defTabSz="914400" rtl="0" eaLnBrk="1" latinLnBrk="0" hangingPunct="1">
              <a:lnSpc>
                <a:spcPct val="90000"/>
              </a:lnSpc>
              <a:spcBef>
                <a:spcPct val="0"/>
              </a:spcBef>
              <a:buNone/>
              <a:defRPr sz="6000" kern="1200">
                <a:solidFill>
                  <a:schemeClr val="bg1"/>
                </a:solidFill>
                <a:latin typeface="+mj-lt"/>
                <a:ea typeface="+mj-ea"/>
                <a:cs typeface="+mj-cs"/>
              </a:defRPr>
            </a:lvl1pPr>
          </a:lstStyle>
          <a:p>
            <a:pPr>
              <a:lnSpc>
                <a:spcPct val="90000"/>
              </a:lnSpc>
            </a:pPr>
            <a:r>
              <a:rPr lang="en-US" sz="9600"/>
              <a:t>Do not use layouts</a:t>
            </a:r>
            <a:br>
              <a:rPr lang="en-US" sz="9600"/>
            </a:br>
            <a:r>
              <a:rPr lang="en-US" sz="9600"/>
              <a:t>in this section appearing after this point. </a:t>
            </a:r>
          </a:p>
        </p:txBody>
      </p:sp>
      <p:sp>
        <p:nvSpPr>
          <p:cNvPr id="4" name="DO NOT DELETE (BRANDIN)">
            <a:extLst>
              <a:ext uri="{FF2B5EF4-FFF2-40B4-BE49-F238E27FC236}">
                <a16:creationId xmlns:a16="http://schemas.microsoft.com/office/drawing/2014/main" id="{69877D48-052F-814D-ACE8-304F09202645}"/>
              </a:ext>
            </a:extLst>
          </p:cNvPr>
          <p:cNvSpPr/>
          <p:nvPr userDrawn="1"/>
        </p:nvSpPr>
        <p:spPr>
          <a:xfrm>
            <a:off x="152400" y="152400"/>
            <a:ext cx="0" cy="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lgn="ctr">
              <a:lnSpc>
                <a:spcPct val="120000"/>
              </a:lnSpc>
              <a:spcAft>
                <a:spcPts val="600"/>
              </a:spcAft>
            </a:pPr>
            <a:endParaRPr lang="en-US" err="1"/>
          </a:p>
        </p:txBody>
      </p:sp>
      <p:sp>
        <p:nvSpPr>
          <p:cNvPr id="2" name="Graphic 18">
            <a:extLst>
              <a:ext uri="{FF2B5EF4-FFF2-40B4-BE49-F238E27FC236}">
                <a16:creationId xmlns:a16="http://schemas.microsoft.com/office/drawing/2014/main" id="{02C13BE7-539C-BA42-F028-25E7AE9D5789}"/>
              </a:ext>
            </a:extLst>
          </p:cNvPr>
          <p:cNvSpPr/>
          <p:nvPr userDrawn="1"/>
        </p:nvSpPr>
        <p:spPr>
          <a:xfrm>
            <a:off x="11683373" y="6382118"/>
            <a:ext cx="336704" cy="233077"/>
          </a:xfrm>
          <a:custGeom>
            <a:avLst/>
            <a:gdLst>
              <a:gd name="connsiteX0" fmla="*/ 336685 w 336704"/>
              <a:gd name="connsiteY0" fmla="*/ 79991 h 233077"/>
              <a:gd name="connsiteX1" fmla="*/ 220837 w 336704"/>
              <a:gd name="connsiteY1" fmla="*/ 89818 h 233077"/>
              <a:gd name="connsiteX2" fmla="*/ 182738 w 336704"/>
              <a:gd name="connsiteY2" fmla="*/ 34307 h 233077"/>
              <a:gd name="connsiteX3" fmla="*/ 159120 w 336704"/>
              <a:gd name="connsiteY3" fmla="*/ 0 h 233077"/>
              <a:gd name="connsiteX4" fmla="*/ 136881 w 336704"/>
              <a:gd name="connsiteY4" fmla="*/ 32583 h 233077"/>
              <a:gd name="connsiteX5" fmla="*/ 0 w 336704"/>
              <a:gd name="connsiteY5" fmla="*/ 233077 h 233077"/>
              <a:gd name="connsiteX6" fmla="*/ 45340 w 336704"/>
              <a:gd name="connsiteY6" fmla="*/ 233077 h 233077"/>
              <a:gd name="connsiteX7" fmla="*/ 47581 w 336704"/>
              <a:gd name="connsiteY7" fmla="*/ 230664 h 233077"/>
              <a:gd name="connsiteX8" fmla="*/ 51373 w 336704"/>
              <a:gd name="connsiteY8" fmla="*/ 226526 h 233077"/>
              <a:gd name="connsiteX9" fmla="*/ 60166 w 336704"/>
              <a:gd name="connsiteY9" fmla="*/ 217562 h 233077"/>
              <a:gd name="connsiteX10" fmla="*/ 82577 w 336704"/>
              <a:gd name="connsiteY10" fmla="*/ 196702 h 233077"/>
              <a:gd name="connsiteX11" fmla="*/ 195840 w 336704"/>
              <a:gd name="connsiteY11" fmla="*/ 129813 h 233077"/>
              <a:gd name="connsiteX12" fmla="*/ 199460 w 336704"/>
              <a:gd name="connsiteY12" fmla="*/ 128089 h 233077"/>
              <a:gd name="connsiteX13" fmla="*/ 199805 w 336704"/>
              <a:gd name="connsiteY13" fmla="*/ 128606 h 233077"/>
              <a:gd name="connsiteX14" fmla="*/ 266004 w 336704"/>
              <a:gd name="connsiteY14" fmla="*/ 233077 h 233077"/>
              <a:gd name="connsiteX15" fmla="*/ 319101 w 336704"/>
              <a:gd name="connsiteY15" fmla="*/ 233077 h 233077"/>
              <a:gd name="connsiteX16" fmla="*/ 236869 w 336704"/>
              <a:gd name="connsiteY16" fmla="*/ 113436 h 233077"/>
              <a:gd name="connsiteX17" fmla="*/ 235835 w 336704"/>
              <a:gd name="connsiteY17" fmla="*/ 111884 h 233077"/>
              <a:gd name="connsiteX18" fmla="*/ 331341 w 336704"/>
              <a:gd name="connsiteY18" fmla="*/ 81715 h 233077"/>
              <a:gd name="connsiteX19" fmla="*/ 336513 w 336704"/>
              <a:gd name="connsiteY19" fmla="*/ 80163 h 233077"/>
              <a:gd name="connsiteX20" fmla="*/ 115159 w 336704"/>
              <a:gd name="connsiteY20" fmla="*/ 133261 h 233077"/>
              <a:gd name="connsiteX21" fmla="*/ 160499 w 336704"/>
              <a:gd name="connsiteY21" fmla="*/ 66889 h 233077"/>
              <a:gd name="connsiteX22" fmla="*/ 182910 w 336704"/>
              <a:gd name="connsiteY22" fmla="*/ 102230 h 233077"/>
              <a:gd name="connsiteX23" fmla="*/ 115159 w 336704"/>
              <a:gd name="connsiteY23" fmla="*/ 133261 h 233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36704" h="233077">
                <a:moveTo>
                  <a:pt x="336685" y="79991"/>
                </a:moveTo>
                <a:cubicBezTo>
                  <a:pt x="336685" y="79991"/>
                  <a:pt x="278589" y="73957"/>
                  <a:pt x="220837" y="89818"/>
                </a:cubicBezTo>
                <a:lnTo>
                  <a:pt x="182738" y="34307"/>
                </a:lnTo>
                <a:lnTo>
                  <a:pt x="159120" y="0"/>
                </a:lnTo>
                <a:lnTo>
                  <a:pt x="136881" y="32583"/>
                </a:lnTo>
                <a:lnTo>
                  <a:pt x="0" y="233077"/>
                </a:lnTo>
                <a:lnTo>
                  <a:pt x="45340" y="233077"/>
                </a:lnTo>
                <a:cubicBezTo>
                  <a:pt x="46029" y="232215"/>
                  <a:pt x="46719" y="231526"/>
                  <a:pt x="47581" y="230664"/>
                </a:cubicBezTo>
                <a:cubicBezTo>
                  <a:pt x="48788" y="229285"/>
                  <a:pt x="50167" y="227906"/>
                  <a:pt x="51373" y="226526"/>
                </a:cubicBezTo>
                <a:cubicBezTo>
                  <a:pt x="54304" y="223596"/>
                  <a:pt x="57062" y="220493"/>
                  <a:pt x="60166" y="217562"/>
                </a:cubicBezTo>
                <a:cubicBezTo>
                  <a:pt x="66027" y="211356"/>
                  <a:pt x="73267" y="204287"/>
                  <a:pt x="82577" y="196702"/>
                </a:cubicBezTo>
                <a:cubicBezTo>
                  <a:pt x="116538" y="166878"/>
                  <a:pt x="154637" y="149294"/>
                  <a:pt x="195840" y="129813"/>
                </a:cubicBezTo>
                <a:cubicBezTo>
                  <a:pt x="197046" y="129296"/>
                  <a:pt x="198253" y="128606"/>
                  <a:pt x="199460" y="128089"/>
                </a:cubicBezTo>
                <a:lnTo>
                  <a:pt x="199805" y="128606"/>
                </a:lnTo>
                <a:lnTo>
                  <a:pt x="266004" y="233077"/>
                </a:lnTo>
                <a:lnTo>
                  <a:pt x="319101" y="233077"/>
                </a:lnTo>
                <a:lnTo>
                  <a:pt x="236869" y="113436"/>
                </a:lnTo>
                <a:lnTo>
                  <a:pt x="235835" y="111884"/>
                </a:lnTo>
                <a:cubicBezTo>
                  <a:pt x="268935" y="99644"/>
                  <a:pt x="300483" y="88438"/>
                  <a:pt x="331341" y="81715"/>
                </a:cubicBezTo>
                <a:cubicBezTo>
                  <a:pt x="338237" y="80163"/>
                  <a:pt x="336513" y="80163"/>
                  <a:pt x="336513" y="80163"/>
                </a:cubicBezTo>
                <a:close/>
                <a:moveTo>
                  <a:pt x="115159" y="133261"/>
                </a:moveTo>
                <a:lnTo>
                  <a:pt x="160499" y="66889"/>
                </a:lnTo>
                <a:lnTo>
                  <a:pt x="182910" y="102230"/>
                </a:lnTo>
                <a:cubicBezTo>
                  <a:pt x="162050" y="109988"/>
                  <a:pt x="139294" y="120159"/>
                  <a:pt x="115159" y="133261"/>
                </a:cubicBezTo>
                <a:close/>
              </a:path>
            </a:pathLst>
          </a:custGeom>
          <a:solidFill>
            <a:schemeClr val="bg1"/>
          </a:solidFill>
          <a:ln w="309" cap="flat">
            <a:noFill/>
            <a:prstDash val="solid"/>
            <a:miter/>
          </a:ln>
        </p:spPr>
        <p:txBody>
          <a:bodyPr rtlCol="0" anchor="ctr"/>
          <a:lstStyle/>
          <a:p>
            <a:endParaRPr lang="en-GB"/>
          </a:p>
        </p:txBody>
      </p:sp>
    </p:spTree>
    <p:custDataLst>
      <p:tags r:id="rId1"/>
    </p:custDataLst>
    <p:extLst>
      <p:ext uri="{BB962C8B-B14F-4D97-AF65-F5344CB8AC3E}">
        <p14:creationId xmlns:p14="http://schemas.microsoft.com/office/powerpoint/2010/main" val="96795079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cSld name="INVALID LAYOUT : [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5A7E-BAF0-9C59-658E-077FB6D9E5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413354-BBF3-F3BE-DE83-050C166678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47F2A4-7B7F-418C-7079-1B29953D9EEB}"/>
              </a:ext>
            </a:extLst>
          </p:cNvPr>
          <p:cNvSpPr>
            <a:spLocks noGrp="1"/>
          </p:cNvSpPr>
          <p:nvPr>
            <p:ph type="dt" sz="half" idx="10"/>
          </p:nvPr>
        </p:nvSpPr>
        <p:spPr>
          <a:xfrm>
            <a:off x="10363200" y="6344085"/>
            <a:ext cx="1219199" cy="309145"/>
          </a:xfrm>
          <a:prstGeom prst="rect">
            <a:avLst/>
          </a:prstGeom>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9ADBDB2F-B18F-4867-8629-D773710312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627A76-52E0-1CDE-FB37-925C81885E85}"/>
              </a:ext>
            </a:extLst>
          </p:cNvPr>
          <p:cNvSpPr>
            <a:spLocks noGrp="1"/>
          </p:cNvSpPr>
          <p:nvPr>
            <p:ph type="sldNum" sz="quarter" idx="12"/>
          </p:nvPr>
        </p:nvSpPr>
        <p:spPr>
          <a:xfrm>
            <a:off x="0" y="6344085"/>
            <a:ext cx="487680" cy="309145"/>
          </a:xfrm>
          <a:prstGeom prst="rect">
            <a:avLst/>
          </a:prstGeom>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309973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cSld name="INVALID LAYOUT : [1_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a:xfrm>
            <a:off x="0" y="6344085"/>
            <a:ext cx="487680" cy="309145"/>
          </a:xfrm>
          <a:prstGeom prst="rect">
            <a:avLst/>
          </a:prstGeom>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52956320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ags" Target="../tags/tag2.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17.xml"/><Relationship Id="rId18" Type="http://schemas.openxmlformats.org/officeDocument/2006/relationships/slideLayout" Target="../slideLayouts/slideLayout22.xml"/><Relationship Id="rId26" Type="http://schemas.openxmlformats.org/officeDocument/2006/relationships/slideLayout" Target="../slideLayouts/slideLayout30.xml"/><Relationship Id="rId21" Type="http://schemas.openxmlformats.org/officeDocument/2006/relationships/slideLayout" Target="../slideLayouts/slideLayout25.xml"/><Relationship Id="rId34" Type="http://schemas.openxmlformats.org/officeDocument/2006/relationships/slideLayout" Target="../slideLayouts/slideLayout38.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slideLayout" Target="../slideLayouts/slideLayout21.xml"/><Relationship Id="rId25" Type="http://schemas.openxmlformats.org/officeDocument/2006/relationships/slideLayout" Target="../slideLayouts/slideLayout29.xml"/><Relationship Id="rId33" Type="http://schemas.openxmlformats.org/officeDocument/2006/relationships/slideLayout" Target="../slideLayouts/slideLayout37.xml"/><Relationship Id="rId38" Type="http://schemas.openxmlformats.org/officeDocument/2006/relationships/image" Target="../media/image8.png"/><Relationship Id="rId2" Type="http://schemas.openxmlformats.org/officeDocument/2006/relationships/slideLayout" Target="../slideLayouts/slideLayout6.xml"/><Relationship Id="rId16" Type="http://schemas.openxmlformats.org/officeDocument/2006/relationships/slideLayout" Target="../slideLayouts/slideLayout20.xml"/><Relationship Id="rId20" Type="http://schemas.openxmlformats.org/officeDocument/2006/relationships/slideLayout" Target="../slideLayouts/slideLayout24.xml"/><Relationship Id="rId29" Type="http://schemas.openxmlformats.org/officeDocument/2006/relationships/slideLayout" Target="../slideLayouts/slideLayout33.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24" Type="http://schemas.openxmlformats.org/officeDocument/2006/relationships/slideLayout" Target="../slideLayouts/slideLayout28.xml"/><Relationship Id="rId32" Type="http://schemas.openxmlformats.org/officeDocument/2006/relationships/slideLayout" Target="../slideLayouts/slideLayout36.xml"/><Relationship Id="rId37" Type="http://schemas.openxmlformats.org/officeDocument/2006/relationships/tags" Target="../tags/tag7.xml"/><Relationship Id="rId5" Type="http://schemas.openxmlformats.org/officeDocument/2006/relationships/slideLayout" Target="../slideLayouts/slideLayout9.xml"/><Relationship Id="rId15" Type="http://schemas.openxmlformats.org/officeDocument/2006/relationships/slideLayout" Target="../slideLayouts/slideLayout19.xml"/><Relationship Id="rId23" Type="http://schemas.openxmlformats.org/officeDocument/2006/relationships/slideLayout" Target="../slideLayouts/slideLayout27.xml"/><Relationship Id="rId28" Type="http://schemas.openxmlformats.org/officeDocument/2006/relationships/slideLayout" Target="../slideLayouts/slideLayout32.xml"/><Relationship Id="rId36" Type="http://schemas.openxmlformats.org/officeDocument/2006/relationships/theme" Target="../theme/theme2.xml"/><Relationship Id="rId10" Type="http://schemas.openxmlformats.org/officeDocument/2006/relationships/slideLayout" Target="../slideLayouts/slideLayout14.xml"/><Relationship Id="rId19" Type="http://schemas.openxmlformats.org/officeDocument/2006/relationships/slideLayout" Target="../slideLayouts/slideLayout23.xml"/><Relationship Id="rId31" Type="http://schemas.openxmlformats.org/officeDocument/2006/relationships/slideLayout" Target="../slideLayouts/slideLayout35.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 Id="rId22" Type="http://schemas.openxmlformats.org/officeDocument/2006/relationships/slideLayout" Target="../slideLayouts/slideLayout26.xml"/><Relationship Id="rId27" Type="http://schemas.openxmlformats.org/officeDocument/2006/relationships/slideLayout" Target="../slideLayouts/slideLayout31.xml"/><Relationship Id="rId30" Type="http://schemas.openxmlformats.org/officeDocument/2006/relationships/slideLayout" Target="../slideLayouts/slideLayout34.xml"/><Relationship Id="rId35" Type="http://schemas.openxmlformats.org/officeDocument/2006/relationships/slideLayout" Target="../slideLayouts/slideLayout39.xml"/><Relationship Id="rId8" Type="http://schemas.openxmlformats.org/officeDocument/2006/relationships/slideLayout" Target="../slideLayouts/slideLayout12.xml"/><Relationship Id="rId3"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5884D0-6C0A-4957-A521-E7AECDD8A627}"/>
              </a:ext>
            </a:extLst>
          </p:cNvPr>
          <p:cNvSpPr>
            <a:spLocks noGrp="1"/>
          </p:cNvSpPr>
          <p:nvPr>
            <p:ph type="title"/>
          </p:nvPr>
        </p:nvSpPr>
        <p:spPr>
          <a:xfrm>
            <a:off x="609600" y="401638"/>
            <a:ext cx="10972799" cy="914400"/>
          </a:xfrm>
          <a:prstGeom prst="rect">
            <a:avLst/>
          </a:prstGeom>
        </p:spPr>
        <p:txBody>
          <a:bodyPr vert="horz" lIns="0" tIns="0" rIns="0" bIns="0" rtlCol="0" anchor="t">
            <a:normAutofit/>
          </a:bodyPr>
          <a:lstStyle/>
          <a:p>
            <a:r>
              <a:rPr lang="en-US"/>
              <a:t>Click to enter title here</a:t>
            </a:r>
            <a:endParaRPr lang="en-GB"/>
          </a:p>
        </p:txBody>
      </p:sp>
      <p:sp>
        <p:nvSpPr>
          <p:cNvPr id="8" name="Text Placeholder 7">
            <a:extLst>
              <a:ext uri="{FF2B5EF4-FFF2-40B4-BE49-F238E27FC236}">
                <a16:creationId xmlns:a16="http://schemas.microsoft.com/office/drawing/2014/main" id="{6E248C0A-0C4B-4F9E-B86F-C76D98029E86}"/>
              </a:ext>
            </a:extLst>
          </p:cNvPr>
          <p:cNvSpPr>
            <a:spLocks noGrp="1"/>
          </p:cNvSpPr>
          <p:nvPr>
            <p:ph type="body" idx="1"/>
          </p:nvPr>
        </p:nvSpPr>
        <p:spPr>
          <a:xfrm>
            <a:off x="609600" y="1468438"/>
            <a:ext cx="10972799" cy="4736175"/>
          </a:xfrm>
          <a:prstGeom prst="rect">
            <a:avLst/>
          </a:prstGeom>
        </p:spPr>
        <p:txBody>
          <a:bodyPr vert="horz" lIns="0" tIns="0" rIns="0" bIns="0" rtlCol="0">
            <a:noAutofit/>
          </a:bodyPr>
          <a:lstStyle/>
          <a:p>
            <a:pPr lvl="0"/>
            <a:r>
              <a:rPr lang="en-US"/>
              <a:t>Click to add text here. </a:t>
            </a:r>
            <a:br>
              <a:rPr lang="en-US"/>
            </a:br>
            <a:r>
              <a:rPr lang="en-US"/>
              <a:t>When pasting copy from other slides, be sure to right-click and choose ‘Keep text only’.</a:t>
            </a:r>
            <a:br>
              <a:rPr lang="en-US"/>
            </a:br>
            <a:r>
              <a:rPr lang="en-US"/>
              <a:t>To increase bullet level, select your text and press Tab.</a:t>
            </a:r>
            <a:br>
              <a:rPr lang="en-US"/>
            </a:br>
            <a:r>
              <a:rPr lang="en-US"/>
              <a:t>To decrease bullet level, select your bullet text and press Shift + Tab.</a:t>
            </a:r>
          </a:p>
          <a:p>
            <a:pPr lvl="1"/>
            <a:r>
              <a:rPr lang="en-US"/>
              <a:t>Second level</a:t>
            </a:r>
          </a:p>
          <a:p>
            <a:pPr lvl="2"/>
            <a:r>
              <a:rPr lang="en-US"/>
              <a:t>Third level</a:t>
            </a:r>
          </a:p>
          <a:p>
            <a:pPr lvl="3"/>
            <a:r>
              <a:rPr lang="en-US"/>
              <a:t>Fourth level</a:t>
            </a:r>
          </a:p>
          <a:p>
            <a:pPr lvl="4"/>
            <a:r>
              <a:rPr lang="en-US"/>
              <a:t>Fifth level</a:t>
            </a:r>
          </a:p>
        </p:txBody>
      </p:sp>
    </p:spTree>
    <p:custDataLst>
      <p:tags r:id="rId6"/>
    </p:custDataLst>
    <p:extLst>
      <p:ext uri="{BB962C8B-B14F-4D97-AF65-F5344CB8AC3E}">
        <p14:creationId xmlns:p14="http://schemas.microsoft.com/office/powerpoint/2010/main" val="3754330271"/>
      </p:ext>
    </p:extLst>
  </p:cSld>
  <p:clrMap bg1="lt1" tx1="dk1" bg2="lt2" tx2="dk2" accent1="accent1" accent2="accent2" accent3="accent3" accent4="accent4" accent5="accent5" accent6="accent6" hlink="hlink" folHlink="folHlink"/>
  <p:sldLayoutIdLst>
    <p:sldLayoutId id="2147484004" r:id="rId1"/>
    <p:sldLayoutId id="2147484171" r:id="rId2"/>
    <p:sldLayoutId id="2147484008" r:id="rId3"/>
    <p:sldLayoutId id="2147484173" r:id="rId4"/>
  </p:sldLayoutIdLst>
  <p:hf hdr="0" ftr="0"/>
  <p:txStyles>
    <p:titleStyle>
      <a:lvl1pPr algn="l" defTabSz="914400" rtl="0" eaLnBrk="1" latinLnBrk="0" hangingPunct="1">
        <a:lnSpc>
          <a:spcPct val="90000"/>
        </a:lnSpc>
        <a:spcBef>
          <a:spcPct val="0"/>
        </a:spcBef>
        <a:buNone/>
        <a:defRPr sz="4200" kern="1200">
          <a:solidFill>
            <a:schemeClr val="accent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100000"/>
        </a:lnSpc>
        <a:spcBef>
          <a:spcPts val="600"/>
        </a:spcBef>
        <a:spcAft>
          <a:spcPts val="600"/>
        </a:spcAft>
        <a:buFont typeface="Arial" panose="020B0604020202020204" pitchFamily="34" charset="0"/>
        <a:buChar char="•"/>
        <a:defRPr sz="2400" kern="1200">
          <a:solidFill>
            <a:schemeClr val="tx1"/>
          </a:solidFill>
          <a:latin typeface="+mn-lt"/>
          <a:ea typeface="+mn-ea"/>
          <a:cs typeface="+mn-cs"/>
        </a:defRPr>
      </a:lvl1pPr>
      <a:lvl2pPr marL="460800" marR="0" indent="-230400" algn="l" defTabSz="914400" rtl="0" eaLnBrk="1" fontAlgn="auto" latinLnBrk="0" hangingPunct="1">
        <a:lnSpc>
          <a:spcPct val="100000"/>
        </a:lnSpc>
        <a:spcBef>
          <a:spcPts val="0"/>
        </a:spcBef>
        <a:spcAft>
          <a:spcPts val="800"/>
        </a:spcAft>
        <a:buClrTx/>
        <a:buSzPct val="100000"/>
        <a:buFont typeface="Arial" panose="020B0604020202020204" pitchFamily="34" charset="0"/>
        <a:buChar char="•"/>
        <a:tabLst/>
        <a:defRPr lang="en-US" sz="2400" kern="1200" dirty="0">
          <a:solidFill>
            <a:schemeClr val="tx1"/>
          </a:solidFill>
          <a:latin typeface="+mn-lt"/>
          <a:ea typeface="+mn-ea"/>
          <a:cs typeface="+mn-cs"/>
        </a:defRPr>
      </a:lvl2pPr>
      <a:lvl3pPr marL="691200" indent="-2304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a:solidFill>
            <a:schemeClr val="tx1"/>
          </a:solidFill>
          <a:latin typeface="+mn-lt"/>
          <a:ea typeface="+mn-ea"/>
          <a:cs typeface="+mn-cs"/>
        </a:defRPr>
      </a:lvl3pPr>
      <a:lvl4pPr marL="921600" indent="-2304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a:solidFill>
            <a:schemeClr val="tx1"/>
          </a:solidFill>
          <a:latin typeface="+mn-lt"/>
          <a:ea typeface="+mn-ea"/>
          <a:cs typeface="+mn-cs"/>
        </a:defRPr>
      </a:lvl4pPr>
      <a:lvl5pPr marL="11520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5884D0-6C0A-4957-A521-E7AECDD8A627}"/>
              </a:ext>
            </a:extLst>
          </p:cNvPr>
          <p:cNvSpPr>
            <a:spLocks noGrp="1"/>
          </p:cNvSpPr>
          <p:nvPr>
            <p:ph type="title"/>
          </p:nvPr>
        </p:nvSpPr>
        <p:spPr>
          <a:xfrm>
            <a:off x="609600" y="401638"/>
            <a:ext cx="9769311" cy="881061"/>
          </a:xfrm>
          <a:prstGeom prst="rect">
            <a:avLst/>
          </a:prstGeom>
        </p:spPr>
        <p:txBody>
          <a:bodyPr vert="horz" lIns="0" tIns="0" rIns="0" bIns="0" rtlCol="0" anchor="t">
            <a:normAutofit/>
          </a:bodyPr>
          <a:lstStyle/>
          <a:p>
            <a:r>
              <a:rPr lang="en-US" sz="3600" b="1">
                <a:solidFill>
                  <a:srgbClr val="0F5669"/>
                </a:solidFill>
                <a:latin typeface="Arial" panose="020B0604020202020204" pitchFamily="34" charset="0"/>
                <a:cs typeface="Arial" panose="020B0604020202020204" pitchFamily="34" charset="0"/>
              </a:rPr>
              <a:t>Slide Title</a:t>
            </a:r>
            <a:endParaRPr lang="en-GB"/>
          </a:p>
        </p:txBody>
      </p:sp>
      <p:sp>
        <p:nvSpPr>
          <p:cNvPr id="8" name="Text Placeholder 7">
            <a:extLst>
              <a:ext uri="{FF2B5EF4-FFF2-40B4-BE49-F238E27FC236}">
                <a16:creationId xmlns:a16="http://schemas.microsoft.com/office/drawing/2014/main" id="{6E248C0A-0C4B-4F9E-B86F-C76D98029E86}"/>
              </a:ext>
            </a:extLst>
          </p:cNvPr>
          <p:cNvSpPr>
            <a:spLocks noGrp="1"/>
          </p:cNvSpPr>
          <p:nvPr>
            <p:ph type="body" idx="1"/>
          </p:nvPr>
        </p:nvSpPr>
        <p:spPr>
          <a:xfrm>
            <a:off x="609600" y="1468439"/>
            <a:ext cx="10972800" cy="4730749"/>
          </a:xfrm>
          <a:prstGeom prst="rect">
            <a:avLst/>
          </a:prstGeom>
        </p:spPr>
        <p:txBody>
          <a:bodyPr vert="horz" lIns="0" tIns="0" rIns="0" bIns="0" rtlCol="0">
            <a:noAutofit/>
          </a:bodyPr>
          <a:lstStyle/>
          <a:p>
            <a:pPr lvl="0"/>
            <a:r>
              <a:rPr lang="en-US"/>
              <a:t>Click to add text here. </a:t>
            </a:r>
            <a:br>
              <a:rPr lang="en-US"/>
            </a:br>
            <a:r>
              <a:rPr lang="en-US"/>
              <a:t>When pasting copy from other slides, be sure to right-click and choose ‘Keep text only’.</a:t>
            </a:r>
            <a:br>
              <a:rPr lang="en-US"/>
            </a:br>
            <a:r>
              <a:rPr lang="en-US"/>
              <a:t>To increase bullet level, select your text and press Tab.</a:t>
            </a:r>
            <a:br>
              <a:rPr lang="en-US"/>
            </a:br>
            <a:r>
              <a:rPr lang="en-US"/>
              <a:t>To decrease bullet level, select your bullet text and press Shift + Tab.</a:t>
            </a:r>
          </a:p>
          <a:p>
            <a:pPr lvl="1"/>
            <a:r>
              <a:rPr lang="en-US"/>
              <a:t>Second level</a:t>
            </a:r>
          </a:p>
          <a:p>
            <a:pPr lvl="2"/>
            <a:r>
              <a:rPr lang="en-US"/>
              <a:t>Third level</a:t>
            </a:r>
          </a:p>
          <a:p>
            <a:pPr lvl="3"/>
            <a:r>
              <a:rPr lang="en-US"/>
              <a:t>Fourth level</a:t>
            </a:r>
          </a:p>
          <a:p>
            <a:pPr lvl="4"/>
            <a:r>
              <a:rPr lang="en-US"/>
              <a:t>Fifth level</a:t>
            </a:r>
          </a:p>
        </p:txBody>
      </p:sp>
      <p:pic>
        <p:nvPicPr>
          <p:cNvPr id="7" name="Picture 6" descr="A black background with blue text&#10;&#10;AI-generated content may be incorrect.">
            <a:extLst>
              <a:ext uri="{FF2B5EF4-FFF2-40B4-BE49-F238E27FC236}">
                <a16:creationId xmlns:a16="http://schemas.microsoft.com/office/drawing/2014/main" id="{53580FF8-5847-C990-BDF8-FC602B60EA83}"/>
              </a:ext>
            </a:extLst>
          </p:cNvPr>
          <p:cNvPicPr>
            <a:picLocks noChangeAspect="1"/>
          </p:cNvPicPr>
          <p:nvPr userDrawn="1"/>
        </p:nvPicPr>
        <p:blipFill>
          <a:blip r:embed="rId38"/>
          <a:stretch>
            <a:fillRect/>
          </a:stretch>
        </p:blipFill>
        <p:spPr>
          <a:xfrm>
            <a:off x="10453174" y="409049"/>
            <a:ext cx="1355970" cy="660348"/>
          </a:xfrm>
          <a:prstGeom prst="rect">
            <a:avLst/>
          </a:prstGeom>
        </p:spPr>
      </p:pic>
    </p:spTree>
    <p:custDataLst>
      <p:tags r:id="rId37"/>
    </p:custDataLst>
    <p:extLst>
      <p:ext uri="{BB962C8B-B14F-4D97-AF65-F5344CB8AC3E}">
        <p14:creationId xmlns:p14="http://schemas.microsoft.com/office/powerpoint/2010/main" val="2125873824"/>
      </p:ext>
    </p:extLst>
  </p:cSld>
  <p:clrMap bg1="lt1" tx1="dk1" bg2="lt2" tx2="dk2" accent1="accent1" accent2="accent2" accent3="accent3" accent4="accent4" accent5="accent5" accent6="accent6" hlink="hlink" folHlink="folHlink"/>
  <p:sldLayoutIdLst>
    <p:sldLayoutId id="2147484049" r:id="rId1"/>
    <p:sldLayoutId id="2147484174" r:id="rId2"/>
    <p:sldLayoutId id="2147484169" r:id="rId3"/>
    <p:sldLayoutId id="2147483846" r:id="rId4"/>
    <p:sldLayoutId id="2147484164" r:id="rId5"/>
    <p:sldLayoutId id="2147484165" r:id="rId6"/>
    <p:sldLayoutId id="2147484166" r:id="rId7"/>
    <p:sldLayoutId id="2147484167" r:id="rId8"/>
    <p:sldLayoutId id="2147483850" r:id="rId9"/>
    <p:sldLayoutId id="2147484170" r:id="rId10"/>
    <p:sldLayoutId id="2147483950" r:id="rId11"/>
    <p:sldLayoutId id="2147484168" r:id="rId12"/>
    <p:sldLayoutId id="2147483849" r:id="rId13"/>
    <p:sldLayoutId id="2147483851" r:id="rId14"/>
    <p:sldLayoutId id="2147484132" r:id="rId15"/>
    <p:sldLayoutId id="2147484133" r:id="rId16"/>
    <p:sldLayoutId id="2147484134" r:id="rId17"/>
    <p:sldLayoutId id="2147484135" r:id="rId18"/>
    <p:sldLayoutId id="2147484136" r:id="rId19"/>
    <p:sldLayoutId id="2147484137" r:id="rId20"/>
    <p:sldLayoutId id="2147484144" r:id="rId21"/>
    <p:sldLayoutId id="2147484146" r:id="rId22"/>
    <p:sldLayoutId id="2147484147" r:id="rId23"/>
    <p:sldLayoutId id="2147484148" r:id="rId24"/>
    <p:sldLayoutId id="2147484149" r:id="rId25"/>
    <p:sldLayoutId id="2147484152" r:id="rId26"/>
    <p:sldLayoutId id="2147484153" r:id="rId27"/>
    <p:sldLayoutId id="2147484154" r:id="rId28"/>
    <p:sldLayoutId id="2147484156" r:id="rId29"/>
    <p:sldLayoutId id="2147484157" r:id="rId30"/>
    <p:sldLayoutId id="2147484159" r:id="rId31"/>
    <p:sldLayoutId id="2147484160" r:id="rId32"/>
    <p:sldLayoutId id="2147483852" r:id="rId33"/>
    <p:sldLayoutId id="2147484162" r:id="rId34"/>
    <p:sldLayoutId id="2147484163" r:id="rId35"/>
  </p:sldLayoutIdLst>
  <p:hf hdr="0" ftr="0"/>
  <p:txStyles>
    <p:titleStyle>
      <a:lvl1pPr algn="l" defTabSz="914400" rtl="0" eaLnBrk="1" latinLnBrk="0" hangingPunct="1">
        <a:lnSpc>
          <a:spcPct val="90000"/>
        </a:lnSpc>
        <a:spcBef>
          <a:spcPct val="0"/>
        </a:spcBef>
        <a:buNone/>
        <a:defRPr sz="2800" kern="1200">
          <a:solidFill>
            <a:schemeClr val="accent1"/>
          </a:solidFill>
          <a:latin typeface="+mn-lt"/>
          <a:ea typeface="+mj-ea"/>
          <a:cs typeface="+mj-cs"/>
        </a:defRPr>
      </a:lvl1pPr>
    </p:titleStyle>
    <p:bodyStyle>
      <a:lvl1pPr marL="228600" indent="-228600" algn="l" defTabSz="914400" rtl="0" eaLnBrk="1" latinLnBrk="0" hangingPunct="1">
        <a:lnSpc>
          <a:spcPct val="100000"/>
        </a:lnSpc>
        <a:spcBef>
          <a:spcPts val="600"/>
        </a:spcBef>
        <a:spcAft>
          <a:spcPts val="600"/>
        </a:spcAft>
        <a:buFont typeface="Arial" panose="020B0604020202020204" pitchFamily="34" charset="0"/>
        <a:buChar char="•"/>
        <a:defRPr sz="2400" kern="1200">
          <a:solidFill>
            <a:schemeClr val="tx1"/>
          </a:solidFill>
          <a:latin typeface="+mn-lt"/>
          <a:ea typeface="+mn-ea"/>
          <a:cs typeface="+mn-cs"/>
        </a:defRPr>
      </a:lvl1pPr>
      <a:lvl2pPr marL="460800" marR="0" indent="-228600" algn="l" defTabSz="914400" rtl="0" eaLnBrk="1" fontAlgn="auto" latinLnBrk="0" hangingPunct="1">
        <a:lnSpc>
          <a:spcPct val="100000"/>
        </a:lnSpc>
        <a:spcBef>
          <a:spcPts val="0"/>
        </a:spcBef>
        <a:spcAft>
          <a:spcPts val="800"/>
        </a:spcAft>
        <a:buClrTx/>
        <a:buSzPct val="100000"/>
        <a:buFont typeface="Arial" panose="020B0604020202020204" pitchFamily="34" charset="0"/>
        <a:buChar char="•"/>
        <a:tabLst/>
        <a:defRPr lang="en-US" sz="2400" kern="1200" dirty="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smtClean="0">
          <a:solidFill>
            <a:schemeClr val="tx1"/>
          </a:solidFill>
          <a:latin typeface="+mn-lt"/>
          <a:ea typeface="+mn-ea"/>
          <a:cs typeface="+mn-cs"/>
        </a:defRPr>
      </a:lvl4pPr>
      <a:lvl5pPr marL="11520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44" userDrawn="1">
          <p15:clr>
            <a:srgbClr val="F26B43"/>
          </p15:clr>
        </p15:guide>
        <p15:guide id="2" pos="382" userDrawn="1">
          <p15:clr>
            <a:srgbClr val="F26B43"/>
          </p15:clr>
        </p15:guide>
        <p15:guide id="3" pos="7296" userDrawn="1">
          <p15:clr>
            <a:srgbClr val="F26B43"/>
          </p15:clr>
        </p15:guide>
        <p15:guide id="4" orient="horz" pos="808" userDrawn="1">
          <p15:clr>
            <a:srgbClr val="F26B43"/>
          </p15:clr>
        </p15:guide>
        <p15:guide id="5" orient="horz" pos="849" userDrawn="1">
          <p15:clr>
            <a:srgbClr val="F26B43"/>
          </p15:clr>
        </p15:guide>
        <p15:guide id="6" orient="horz" pos="40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7.xml"/><Relationship Id="rId6" Type="http://schemas.microsoft.com/office/2007/relationships/hdphoto" Target="../media/hdphoto2.wdp"/><Relationship Id="rId5" Type="http://schemas.openxmlformats.org/officeDocument/2006/relationships/image" Target="../media/image17.png"/><Relationship Id="rId4" Type="http://schemas.openxmlformats.org/officeDocument/2006/relationships/image" Target="../media/image16.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7.xml"/><Relationship Id="rId6" Type="http://schemas.openxmlformats.org/officeDocument/2006/relationships/image" Target="../media/image20.jpg"/><Relationship Id="rId5" Type="http://schemas.openxmlformats.org/officeDocument/2006/relationships/image" Target="../media/image19.png"/><Relationship Id="rId4" Type="http://schemas.openxmlformats.org/officeDocument/2006/relationships/image" Target="../media/image18.svg"/></Relationships>
</file>

<file path=ppt/slides/_rels/slide3.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24.svg"/><Relationship Id="rId4" Type="http://schemas.openxmlformats.org/officeDocument/2006/relationships/image" Target="../media/image23.svg"/></Relationships>
</file>

<file path=ppt/slides/_rels/slide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28.svg"/><Relationship Id="rId4" Type="http://schemas.openxmlformats.org/officeDocument/2006/relationships/image" Target="../media/image27.svg"/></Relationships>
</file>

<file path=ppt/slides/_rels/slide9.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svg"/><Relationship Id="rId1" Type="http://schemas.openxmlformats.org/officeDocument/2006/relationships/slideLayout" Target="../slideLayouts/slideLayout15.xml"/><Relationship Id="rId5" Type="http://schemas.openxmlformats.org/officeDocument/2006/relationships/image" Target="../media/image32.svg"/><Relationship Id="rId4" Type="http://schemas.openxmlformats.org/officeDocument/2006/relationships/image" Target="../media/image31.svg"/></Relationships>
</file>

<file path=ppt/slides/_rels/slide10.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36.svg"/><Relationship Id="rId5" Type="http://schemas.openxmlformats.org/officeDocument/2006/relationships/image" Target="../media/image35.svg"/><Relationship Id="rId4" Type="http://schemas.openxmlformats.org/officeDocument/2006/relationships/image" Target="../media/image34.svg"/></Relationships>
</file>

<file path=ppt/slides/_rels/slide11.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37.svg"/></Relationships>
</file>

<file path=ppt/slides/_rels/slide1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37.svg"/></Relationships>
</file>

<file path=ppt/slides/_rels/slide14.xml.rels><?xml version="1.0" encoding="UTF-8" standalone="yes"?>
<Relationships xmlns="http://schemas.openxmlformats.org/package/2006/relationships"><Relationship Id="rId3" Type="http://schemas.openxmlformats.org/officeDocument/2006/relationships/hyperlink" Target="https://beallslist.net/" TargetMode="External"/><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42.svg"/><Relationship Id="rId4" Type="http://schemas.openxmlformats.org/officeDocument/2006/relationships/image" Target="../media/image41.sv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45.sv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37.sv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48.svg"/></Relationships>
</file>

<file path=ppt/slides/_rels/slide23.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37.sv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50.svg"/></Relationships>
</file>

<file path=ppt/slides/_rels/slide24.xml.rels><?xml version="1.0" encoding="UTF-8" standalone="yes"?>
<Relationships xmlns="http://schemas.openxmlformats.org/package/2006/relationships"><Relationship Id="rId3" Type="http://schemas.openxmlformats.org/officeDocument/2006/relationships/image" Target="../media/image52.svg"/><Relationship Id="rId2" Type="http://schemas.openxmlformats.org/officeDocument/2006/relationships/image" Target="../media/image51.sv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4.svg"/><Relationship Id="rId7" Type="http://schemas.openxmlformats.org/officeDocument/2006/relationships/image" Target="../media/image57.svg"/><Relationship Id="rId2" Type="http://schemas.openxmlformats.org/officeDocument/2006/relationships/image" Target="../media/image53.svg"/><Relationship Id="rId1" Type="http://schemas.openxmlformats.org/officeDocument/2006/relationships/slideLayout" Target="../slideLayouts/slideLayout15.xml"/><Relationship Id="rId6" Type="http://schemas.openxmlformats.org/officeDocument/2006/relationships/image" Target="../media/image56.svg"/><Relationship Id="rId11" Type="http://schemas.openxmlformats.org/officeDocument/2006/relationships/image" Target="../media/image61.svg"/><Relationship Id="rId5" Type="http://schemas.openxmlformats.org/officeDocument/2006/relationships/image" Target="../media/image55.svg"/><Relationship Id="rId10" Type="http://schemas.openxmlformats.org/officeDocument/2006/relationships/image" Target="../media/image60.svg"/><Relationship Id="rId4" Type="http://schemas.openxmlformats.org/officeDocument/2006/relationships/image" Target="../media/image32.svg"/><Relationship Id="rId9" Type="http://schemas.openxmlformats.org/officeDocument/2006/relationships/image" Target="../media/image59.sv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7.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7.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2.svg"/><Relationship Id="rId2" Type="http://schemas.openxmlformats.org/officeDocument/2006/relationships/image" Target="../media/image37.sv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7.sv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4.svg"/><Relationship Id="rId2" Type="http://schemas.openxmlformats.org/officeDocument/2006/relationships/image" Target="../media/image63.svg"/><Relationship Id="rId1" Type="http://schemas.openxmlformats.org/officeDocument/2006/relationships/slideLayout" Target="../slideLayouts/slideLayout15.xml"/><Relationship Id="rId4" Type="http://schemas.openxmlformats.org/officeDocument/2006/relationships/image" Target="../media/image6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111F0-B3FA-376A-8935-9FB93E12142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619FD7A2-F33D-B0C8-AB16-28B56329C275}"/>
              </a:ext>
              <a:ext uri="{C183D7F6-B498-43B3-948B-1728B52AA6E4}">
                <adec:decorative xmlns:adec="http://schemas.microsoft.com/office/drawing/2017/decorative" val="1"/>
              </a:ext>
            </a:extLst>
          </p:cNvPr>
          <p:cNvPicPr>
            <a:picLocks noChangeAspect="1"/>
          </p:cNvPicPr>
          <p:nvPr/>
        </p:nvPicPr>
        <p:blipFill rotWithShape="1">
          <a:blip r:embed="rId2"/>
          <a:srcRect l="5044" t="38475" b="31712"/>
          <a:stretch>
            <a:fillRect/>
          </a:stretch>
        </p:blipFill>
        <p:spPr>
          <a:xfrm>
            <a:off x="0" y="-1"/>
            <a:ext cx="12192000" cy="2152195"/>
          </a:xfrm>
          <a:prstGeom prst="rect">
            <a:avLst/>
          </a:prstGeom>
          <a:solidFill>
            <a:schemeClr val="tx1"/>
          </a:solidFill>
        </p:spPr>
      </p:pic>
      <p:sp>
        <p:nvSpPr>
          <p:cNvPr id="60" name="Rectangle 59">
            <a:extLst>
              <a:ext uri="{FF2B5EF4-FFF2-40B4-BE49-F238E27FC236}">
                <a16:creationId xmlns:a16="http://schemas.microsoft.com/office/drawing/2014/main" id="{B1F5B04C-F0BA-5BFB-3183-775283E2B84B}"/>
              </a:ext>
            </a:extLst>
          </p:cNvPr>
          <p:cNvSpPr/>
          <p:nvPr/>
        </p:nvSpPr>
        <p:spPr>
          <a:xfrm rot="16200000">
            <a:off x="5019902" y="-5019903"/>
            <a:ext cx="2152196" cy="12192000"/>
          </a:xfrm>
          <a:prstGeom prst="rect">
            <a:avLst/>
          </a:prstGeom>
          <a:solidFill>
            <a:srgbClr val="0F5669">
              <a:alpha val="5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A black background with blue text&#10;&#10;AI-generated content may be incorrect.">
            <a:extLst>
              <a:ext uri="{FF2B5EF4-FFF2-40B4-BE49-F238E27FC236}">
                <a16:creationId xmlns:a16="http://schemas.microsoft.com/office/drawing/2014/main" id="{00F5377D-1D4C-CB0E-FD46-C0CA90138CBA}"/>
              </a:ext>
            </a:extLst>
          </p:cNvPr>
          <p:cNvPicPr>
            <a:picLocks noChangeAspect="1"/>
          </p:cNvPicPr>
          <p:nvPr/>
        </p:nvPicPr>
        <p:blipFill>
          <a:blip r:embed="rId3"/>
          <a:stretch>
            <a:fillRect/>
          </a:stretch>
        </p:blipFill>
        <p:spPr>
          <a:xfrm>
            <a:off x="609600" y="2417301"/>
            <a:ext cx="6911285" cy="2606038"/>
          </a:xfrm>
          <a:prstGeom prst="rect">
            <a:avLst/>
          </a:prstGeom>
        </p:spPr>
      </p:pic>
      <p:sp>
        <p:nvSpPr>
          <p:cNvPr id="63" name="Text 16">
            <a:extLst>
              <a:ext uri="{FF2B5EF4-FFF2-40B4-BE49-F238E27FC236}">
                <a16:creationId xmlns:a16="http://schemas.microsoft.com/office/drawing/2014/main" id="{5C92049B-7EC8-DA3A-C1E2-9A7520BD09F9}"/>
              </a:ext>
            </a:extLst>
          </p:cNvPr>
          <p:cNvSpPr/>
          <p:nvPr/>
        </p:nvSpPr>
        <p:spPr>
          <a:xfrm>
            <a:off x="609600" y="5553549"/>
            <a:ext cx="6911284" cy="523220"/>
          </a:xfrm>
          <a:prstGeom prst="rect">
            <a:avLst/>
          </a:prstGeom>
          <a:noFill/>
          <a:ln/>
        </p:spPr>
        <p:txBody>
          <a:bodyPr wrap="square" rtlCol="0" anchor="ctr">
            <a:spAutoFit/>
          </a:bodyPr>
          <a:lstStyle/>
          <a:p>
            <a:pPr marL="0" indent="0">
              <a:buNone/>
            </a:pPr>
            <a:r>
              <a:rPr lang="en-US" sz="2800">
                <a:solidFill>
                  <a:srgbClr val="51B3AE"/>
                </a:solidFill>
                <a:ea typeface="Georgia" pitchFamily="34" charset="-122"/>
                <a:cs typeface="Georgia" pitchFamily="34" charset="-120"/>
              </a:rPr>
              <a:t>September 9–11, 2026 | Boston, Mass</a:t>
            </a:r>
          </a:p>
        </p:txBody>
      </p:sp>
      <p:pic>
        <p:nvPicPr>
          <p:cNvPr id="4" name="Picture 3">
            <a:extLst>
              <a:ext uri="{FF2B5EF4-FFF2-40B4-BE49-F238E27FC236}">
                <a16:creationId xmlns:a16="http://schemas.microsoft.com/office/drawing/2014/main" id="{153F0C8F-5AD4-0F21-09F4-C30F5E5F71D6}"/>
              </a:ext>
            </a:extLst>
          </p:cNvPr>
          <p:cNvPicPr>
            <a:picLocks noChangeAspect="1"/>
          </p:cNvPicPr>
          <p:nvPr/>
        </p:nvPicPr>
        <p:blipFill>
          <a:blip r:embed="rId4"/>
          <a:srcRect l="19209"/>
          <a:stretch>
            <a:fillRect/>
          </a:stretch>
        </p:blipFill>
        <p:spPr>
          <a:xfrm flipH="1" flipV="1">
            <a:off x="9761220" y="3513092"/>
            <a:ext cx="2430780" cy="3344907"/>
          </a:xfrm>
          <a:custGeom>
            <a:avLst/>
            <a:gdLst>
              <a:gd name="csX0" fmla="*/ 0 w 1763303"/>
              <a:gd name="csY0" fmla="*/ 0 h 2426418"/>
              <a:gd name="csX1" fmla="*/ 1763303 w 1763303"/>
              <a:gd name="csY1" fmla="*/ 0 h 2426418"/>
              <a:gd name="csX2" fmla="*/ 1763303 w 1763303"/>
              <a:gd name="csY2" fmla="*/ 2426418 h 2426418"/>
              <a:gd name="csX3" fmla="*/ 0 w 1763303"/>
              <a:gd name="csY3" fmla="*/ 2426418 h 2426418"/>
            </a:gdLst>
            <a:ahLst/>
            <a:cxnLst>
              <a:cxn ang="0">
                <a:pos x="csX0" y="csY0"/>
              </a:cxn>
              <a:cxn ang="0">
                <a:pos x="csX1" y="csY1"/>
              </a:cxn>
              <a:cxn ang="0">
                <a:pos x="csX2" y="csY2"/>
              </a:cxn>
              <a:cxn ang="0">
                <a:pos x="csX3" y="csY3"/>
              </a:cxn>
            </a:cxnLst>
            <a:rect l="l" t="t" r="r" b="b"/>
            <a:pathLst>
              <a:path w="1763303" h="2426418">
                <a:moveTo>
                  <a:pt x="0" y="0"/>
                </a:moveTo>
                <a:lnTo>
                  <a:pt x="1763303" y="0"/>
                </a:lnTo>
                <a:lnTo>
                  <a:pt x="1763303" y="2426418"/>
                </a:lnTo>
                <a:lnTo>
                  <a:pt x="0" y="2426418"/>
                </a:lnTo>
                <a:close/>
              </a:path>
            </a:pathLst>
          </a:custGeom>
        </p:spPr>
      </p:pic>
      <p:cxnSp>
        <p:nvCxnSpPr>
          <p:cNvPr id="5" name="Straight Arrow Connector 4">
            <a:extLst>
              <a:ext uri="{FF2B5EF4-FFF2-40B4-BE49-F238E27FC236}">
                <a16:creationId xmlns:a16="http://schemas.microsoft.com/office/drawing/2014/main" id="{D2DDEBBC-4210-DAB7-76E4-6CE6F704C578}"/>
              </a:ext>
            </a:extLst>
          </p:cNvPr>
          <p:cNvCxnSpPr>
            <a:cxnSpLocks/>
          </p:cNvCxnSpPr>
          <p:nvPr/>
        </p:nvCxnSpPr>
        <p:spPr>
          <a:xfrm>
            <a:off x="0" y="5288444"/>
            <a:ext cx="8564880" cy="0"/>
          </a:xfrm>
          <a:prstGeom prst="straightConnector1">
            <a:avLst/>
          </a:prstGeom>
          <a:ln w="25400">
            <a:solidFill>
              <a:srgbClr val="40B6AD"/>
            </a:solidFill>
            <a:headEnd type="none"/>
            <a:tailEnd type="oval"/>
          </a:ln>
        </p:spPr>
        <p:style>
          <a:lnRef idx="2">
            <a:schemeClr val="accent1"/>
          </a:lnRef>
          <a:fillRef idx="0">
            <a:schemeClr val="accent1"/>
          </a:fillRef>
          <a:effectRef idx="1">
            <a:schemeClr val="accent1"/>
          </a:effectRef>
          <a:fontRef idx="minor">
            <a:schemeClr val="tx1"/>
          </a:fontRef>
        </p:style>
      </p:cxnSp>
      <p:pic>
        <p:nvPicPr>
          <p:cNvPr id="11" name="Picture 10" descr="A black background with blue text&#10;&#10;AI-generated content may be incorrect.">
            <a:extLst>
              <a:ext uri="{FF2B5EF4-FFF2-40B4-BE49-F238E27FC236}">
                <a16:creationId xmlns:a16="http://schemas.microsoft.com/office/drawing/2014/main" id="{466ADDC5-9C13-D58C-FA9F-B298C387D1B7}"/>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100000"/>
                    </a14:imgEffect>
                  </a14:imgLayer>
                </a14:imgProps>
              </a:ext>
            </a:extLst>
          </a:blip>
          <a:stretch>
            <a:fillRect/>
          </a:stretch>
        </p:blipFill>
        <p:spPr>
          <a:xfrm>
            <a:off x="10453174" y="409049"/>
            <a:ext cx="1355970" cy="660348"/>
          </a:xfrm>
          <a:prstGeom prst="rect">
            <a:avLst/>
          </a:prstGeom>
        </p:spPr>
      </p:pic>
    </p:spTree>
    <p:extLst>
      <p:ext uri="{BB962C8B-B14F-4D97-AF65-F5344CB8AC3E}">
        <p14:creationId xmlns:p14="http://schemas.microsoft.com/office/powerpoint/2010/main" val="705622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37B11-A81B-2BF5-A325-4B8EC414A87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09296F2-C17B-707E-2E8C-A9D178C8B2D9}"/>
              </a:ext>
            </a:extLst>
          </p:cNvPr>
          <p:cNvSpPr/>
          <p:nvPr/>
        </p:nvSpPr>
        <p:spPr>
          <a:xfrm>
            <a:off x="0" y="0"/>
            <a:ext cx="12192000" cy="6858000"/>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endParaRPr lang="en-IN" dirty="0"/>
          </a:p>
        </p:txBody>
      </p:sp>
      <p:sp>
        <p:nvSpPr>
          <p:cNvPr id="4" name="Rectangle 3">
            <a:extLst>
              <a:ext uri="{FF2B5EF4-FFF2-40B4-BE49-F238E27FC236}">
                <a16:creationId xmlns:a16="http://schemas.microsoft.com/office/drawing/2014/main" id="{3A0361BA-ACEE-649A-5F23-A7BC38AD42EF}"/>
              </a:ext>
            </a:extLst>
          </p:cNvPr>
          <p:cNvSpPr>
            <a:spLocks/>
          </p:cNvSpPr>
          <p:nvPr/>
        </p:nvSpPr>
        <p:spPr>
          <a:xfrm>
            <a:off x="0" y="2967355"/>
            <a:ext cx="12192000" cy="3509645"/>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IN" dirty="0"/>
          </a:p>
        </p:txBody>
      </p:sp>
      <p:pic>
        <p:nvPicPr>
          <p:cNvPr id="5" name="Picture 4" descr="A black background with blue text&#10;&#10;AI-generated content may be incorrect.">
            <a:extLst>
              <a:ext uri="{FF2B5EF4-FFF2-40B4-BE49-F238E27FC236}">
                <a16:creationId xmlns:a16="http://schemas.microsoft.com/office/drawing/2014/main" id="{F7F7A7F6-3744-5888-587E-CE9BA584FCAD}"/>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Effect>
                      <a14:brightnessContrast bright="100000" contrast="100000"/>
                    </a14:imgEffect>
                  </a14:imgLayer>
                </a14:imgProps>
              </a:ext>
            </a:extLst>
          </a:blip>
          <a:stretch>
            <a:fillRect/>
          </a:stretch>
        </p:blipFill>
        <p:spPr>
          <a:xfrm>
            <a:off x="10396177" y="118814"/>
            <a:ext cx="1659518" cy="808173"/>
          </a:xfrm>
          <a:prstGeom prst="rect">
            <a:avLst/>
          </a:prstGeom>
        </p:spPr>
      </p:pic>
      <p:grpSp>
        <p:nvGrpSpPr>
          <p:cNvPr id="11" name="Group 10">
            <a:extLst>
              <a:ext uri="{FF2B5EF4-FFF2-40B4-BE49-F238E27FC236}">
                <a16:creationId xmlns:a16="http://schemas.microsoft.com/office/drawing/2014/main" id="{97D32724-1F26-FED4-F3DF-FAD6B785E86B}"/>
              </a:ext>
            </a:extLst>
          </p:cNvPr>
          <p:cNvGrpSpPr/>
          <p:nvPr/>
        </p:nvGrpSpPr>
        <p:grpSpPr>
          <a:xfrm>
            <a:off x="4753661" y="843915"/>
            <a:ext cx="2521556" cy="384048"/>
            <a:chOff x="4379328" y="1415415"/>
            <a:chExt cx="2521556" cy="384048"/>
          </a:xfrm>
        </p:grpSpPr>
        <p:sp>
          <p:nvSpPr>
            <p:cNvPr id="8" name="Shape 12">
              <a:extLst>
                <a:ext uri="{FF2B5EF4-FFF2-40B4-BE49-F238E27FC236}">
                  <a16:creationId xmlns:a16="http://schemas.microsoft.com/office/drawing/2014/main" id="{1E4AD627-FBA1-EE43-D3BB-4EA86C632195}"/>
                </a:ext>
              </a:extLst>
            </p:cNvPr>
            <p:cNvSpPr/>
            <p:nvPr/>
          </p:nvSpPr>
          <p:spPr>
            <a:xfrm>
              <a:off x="4542449" y="1415415"/>
              <a:ext cx="2358435" cy="384048"/>
            </a:xfrm>
            <a:prstGeom prst="roundRect">
              <a:avLst>
                <a:gd name="adj" fmla="val 50000"/>
              </a:avLst>
            </a:prstGeom>
            <a:solidFill>
              <a:srgbClr val="F3934C"/>
            </a:solidFill>
            <a:ln/>
          </p:spPr>
          <p:txBody>
            <a:bodyPr lIns="411480" tIns="45720" rIns="91440" bIns="45720" anchor="ctr"/>
            <a:lstStyle/>
            <a:p>
              <a:r>
                <a:rPr lang="en-IN" b="1">
                  <a:solidFill>
                    <a:schemeClr val="bg1"/>
                  </a:solidFill>
                </a:rPr>
                <a:t>12:15–1:30 PM</a:t>
              </a:r>
            </a:p>
          </p:txBody>
        </p:sp>
        <p:pic>
          <p:nvPicPr>
            <p:cNvPr id="10" name="Graphic 9">
              <a:extLst>
                <a:ext uri="{FF2B5EF4-FFF2-40B4-BE49-F238E27FC236}">
                  <a16:creationId xmlns:a16="http://schemas.microsoft.com/office/drawing/2014/main" id="{B5F8710E-AF30-A838-E663-C3D43350602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379328" y="1470914"/>
              <a:ext cx="273050" cy="273050"/>
            </a:xfrm>
            <a:prstGeom prst="rect">
              <a:avLst/>
            </a:prstGeom>
          </p:spPr>
        </p:pic>
      </p:grpSp>
      <p:sp>
        <p:nvSpPr>
          <p:cNvPr id="13" name="Text 16">
            <a:extLst>
              <a:ext uri="{FF2B5EF4-FFF2-40B4-BE49-F238E27FC236}">
                <a16:creationId xmlns:a16="http://schemas.microsoft.com/office/drawing/2014/main" id="{48A1884E-32B7-4590-4B97-8B5134B89FD9}"/>
              </a:ext>
            </a:extLst>
          </p:cNvPr>
          <p:cNvSpPr/>
          <p:nvPr/>
        </p:nvSpPr>
        <p:spPr>
          <a:xfrm>
            <a:off x="606425" y="1457553"/>
            <a:ext cx="10975975" cy="1234440"/>
          </a:xfrm>
          <a:prstGeom prst="rect">
            <a:avLst/>
          </a:prstGeom>
          <a:noFill/>
          <a:ln/>
        </p:spPr>
        <p:txBody>
          <a:bodyPr wrap="square" rtlCol="0" anchor="ctr"/>
          <a:lstStyle/>
          <a:p>
            <a:pPr marL="0" indent="0" algn="ctr">
              <a:buNone/>
            </a:pPr>
            <a:r>
              <a:rPr lang="en-US" sz="2800" b="1">
                <a:solidFill>
                  <a:schemeClr val="bg1"/>
                </a:solidFill>
                <a:ea typeface="Georgia" pitchFamily="34" charset="-122"/>
                <a:cs typeface="Georgia" pitchFamily="34" charset="-120"/>
              </a:rPr>
              <a:t>From Community Insight to Scientific Impact:</a:t>
            </a:r>
            <a:endParaRPr lang="en-US" sz="2800">
              <a:solidFill>
                <a:schemeClr val="bg1"/>
              </a:solidFill>
            </a:endParaRPr>
          </a:p>
          <a:p>
            <a:pPr marL="0" indent="0" algn="ctr">
              <a:buNone/>
            </a:pPr>
            <a:r>
              <a:rPr lang="en-US" sz="2800" b="1">
                <a:solidFill>
                  <a:schemeClr val="bg1"/>
                </a:solidFill>
                <a:ea typeface="Georgia" pitchFamily="34" charset="-122"/>
                <a:cs typeface="Georgia" pitchFamily="34" charset="-120"/>
              </a:rPr>
              <a:t>Publishing &amp; Amplifying Rare Disease Evidence</a:t>
            </a:r>
            <a:endParaRPr lang="en-US" sz="2800">
              <a:solidFill>
                <a:schemeClr val="bg1"/>
              </a:solidFill>
            </a:endParaRPr>
          </a:p>
        </p:txBody>
      </p:sp>
      <p:grpSp>
        <p:nvGrpSpPr>
          <p:cNvPr id="7" name="Group 6">
            <a:extLst>
              <a:ext uri="{FF2B5EF4-FFF2-40B4-BE49-F238E27FC236}">
                <a16:creationId xmlns:a16="http://schemas.microsoft.com/office/drawing/2014/main" id="{56079367-B314-A4DD-A8F6-8D403AB644E8}"/>
              </a:ext>
            </a:extLst>
          </p:cNvPr>
          <p:cNvGrpSpPr/>
          <p:nvPr/>
        </p:nvGrpSpPr>
        <p:grpSpPr>
          <a:xfrm>
            <a:off x="3197497" y="3623085"/>
            <a:ext cx="5797006" cy="2198185"/>
            <a:chOff x="3197497" y="3447011"/>
            <a:chExt cx="5797006" cy="2198185"/>
          </a:xfrm>
        </p:grpSpPr>
        <p:sp>
          <p:nvSpPr>
            <p:cNvPr id="28" name="Shape 18">
              <a:extLst>
                <a:ext uri="{FF2B5EF4-FFF2-40B4-BE49-F238E27FC236}">
                  <a16:creationId xmlns:a16="http://schemas.microsoft.com/office/drawing/2014/main" id="{724B5D00-DB5A-D6E6-2EE4-54CDC29E822C}"/>
                </a:ext>
              </a:extLst>
            </p:cNvPr>
            <p:cNvSpPr/>
            <p:nvPr/>
          </p:nvSpPr>
          <p:spPr>
            <a:xfrm>
              <a:off x="3746137" y="3447011"/>
              <a:ext cx="1463040" cy="1463040"/>
            </a:xfrm>
            <a:prstGeom prst="ellipse">
              <a:avLst/>
            </a:prstGeom>
            <a:solidFill>
              <a:srgbClr val="51B3AE"/>
            </a:solidFill>
            <a:ln>
              <a:noFill/>
            </a:ln>
          </p:spPr>
          <p:txBody>
            <a:bodyPr/>
            <a:lstStyle/>
            <a:p>
              <a:endParaRPr lang="en-IN"/>
            </a:p>
          </p:txBody>
        </p:sp>
        <p:pic>
          <p:nvPicPr>
            <p:cNvPr id="74" name="Picture 73">
              <a:extLst>
                <a:ext uri="{FF2B5EF4-FFF2-40B4-BE49-F238E27FC236}">
                  <a16:creationId xmlns:a16="http://schemas.microsoft.com/office/drawing/2014/main" id="{3C59F4A3-D544-6CDC-6894-D76F9B165ACA}"/>
                </a:ext>
              </a:extLst>
            </p:cNvPr>
            <p:cNvPicPr>
              <a:picLocks noChangeAspect="1"/>
            </p:cNvPicPr>
            <p:nvPr/>
          </p:nvPicPr>
          <p:blipFill>
            <a:blip r:embed="rId5"/>
            <a:srcRect l="16407" t="3513" r="7993" b="20887"/>
            <a:stretch>
              <a:fillRect/>
            </a:stretch>
          </p:blipFill>
          <p:spPr>
            <a:xfrm>
              <a:off x="3791857" y="3492731"/>
              <a:ext cx="1371600" cy="1371600"/>
            </a:xfrm>
            <a:prstGeom prst="flowChartConnector">
              <a:avLst/>
            </a:prstGeom>
          </p:spPr>
        </p:pic>
        <p:sp>
          <p:nvSpPr>
            <p:cNvPr id="40" name="Text 22">
              <a:extLst>
                <a:ext uri="{FF2B5EF4-FFF2-40B4-BE49-F238E27FC236}">
                  <a16:creationId xmlns:a16="http://schemas.microsoft.com/office/drawing/2014/main" id="{87DFC7B6-5722-4B34-51A0-8E4175F7D55B}"/>
                </a:ext>
              </a:extLst>
            </p:cNvPr>
            <p:cNvSpPr/>
            <p:nvPr/>
          </p:nvSpPr>
          <p:spPr>
            <a:xfrm>
              <a:off x="3197497" y="5096556"/>
              <a:ext cx="2560320" cy="548640"/>
            </a:xfrm>
            <a:prstGeom prst="rect">
              <a:avLst/>
            </a:prstGeom>
            <a:noFill/>
            <a:ln/>
          </p:spPr>
          <p:txBody>
            <a:bodyPr wrap="square" rtlCol="0" anchor="t"/>
            <a:lstStyle/>
            <a:p>
              <a:pPr marL="0" indent="0" algn="ctr">
                <a:buNone/>
              </a:pPr>
              <a:r>
                <a:rPr lang="en-US" sz="2000" b="1" dirty="0">
                  <a:solidFill>
                    <a:schemeClr val="bg1"/>
                  </a:solidFill>
                  <a:ea typeface="Calibri" pitchFamily="34" charset="-122"/>
                  <a:cs typeface="Calibri" pitchFamily="34" charset="-120"/>
                </a:rPr>
                <a:t>Rohita Sharma</a:t>
              </a:r>
            </a:p>
            <a:p>
              <a:pPr marL="0" indent="0" algn="ctr">
                <a:buNone/>
              </a:pPr>
              <a:r>
                <a:rPr lang="en-US" sz="1600" b="1" dirty="0">
                  <a:solidFill>
                    <a:schemeClr val="accent4"/>
                  </a:solidFill>
                  <a:ea typeface="Calibri" pitchFamily="34" charset="-122"/>
                  <a:cs typeface="Calibri" pitchFamily="34" charset="-120"/>
                </a:rPr>
                <a:t>PhD</a:t>
              </a:r>
              <a:endParaRPr lang="en-US" sz="2000" b="1" dirty="0">
                <a:solidFill>
                  <a:schemeClr val="accent4"/>
                </a:solidFill>
              </a:endParaRPr>
            </a:p>
          </p:txBody>
        </p:sp>
        <p:sp>
          <p:nvSpPr>
            <p:cNvPr id="43" name="Shape 18">
              <a:extLst>
                <a:ext uri="{FF2B5EF4-FFF2-40B4-BE49-F238E27FC236}">
                  <a16:creationId xmlns:a16="http://schemas.microsoft.com/office/drawing/2014/main" id="{01F785CC-5D18-B951-6BF2-E906DD19A946}"/>
                </a:ext>
              </a:extLst>
            </p:cNvPr>
            <p:cNvSpPr/>
            <p:nvPr/>
          </p:nvSpPr>
          <p:spPr>
            <a:xfrm>
              <a:off x="6982823" y="3447011"/>
              <a:ext cx="1463040" cy="1463040"/>
            </a:xfrm>
            <a:prstGeom prst="ellipse">
              <a:avLst/>
            </a:prstGeom>
            <a:solidFill>
              <a:srgbClr val="51B3AE"/>
            </a:solidFill>
            <a:ln>
              <a:noFill/>
            </a:ln>
          </p:spPr>
          <p:txBody>
            <a:bodyPr/>
            <a:lstStyle/>
            <a:p>
              <a:endParaRPr lang="en-IN"/>
            </a:p>
          </p:txBody>
        </p:sp>
        <p:sp>
          <p:nvSpPr>
            <p:cNvPr id="45" name="Text 22">
              <a:extLst>
                <a:ext uri="{FF2B5EF4-FFF2-40B4-BE49-F238E27FC236}">
                  <a16:creationId xmlns:a16="http://schemas.microsoft.com/office/drawing/2014/main" id="{41D0B9AB-8B6E-20FD-80F3-C28BAAE9F18B}"/>
                </a:ext>
              </a:extLst>
            </p:cNvPr>
            <p:cNvSpPr/>
            <p:nvPr/>
          </p:nvSpPr>
          <p:spPr>
            <a:xfrm>
              <a:off x="6434183" y="5096556"/>
              <a:ext cx="2560320" cy="548640"/>
            </a:xfrm>
            <a:prstGeom prst="rect">
              <a:avLst/>
            </a:prstGeom>
            <a:noFill/>
            <a:ln/>
          </p:spPr>
          <p:txBody>
            <a:bodyPr wrap="square" rtlCol="0" anchor="t"/>
            <a:lstStyle/>
            <a:p>
              <a:pPr marL="0" indent="0" algn="ctr">
                <a:buNone/>
              </a:pPr>
              <a:r>
                <a:rPr lang="en-US" sz="2000" b="1" dirty="0">
                  <a:solidFill>
                    <a:schemeClr val="bg1"/>
                  </a:solidFill>
                  <a:ea typeface="Calibri" pitchFamily="34" charset="-122"/>
                  <a:cs typeface="Calibri" pitchFamily="34" charset="-120"/>
                </a:rPr>
                <a:t>Soniya Patel*</a:t>
              </a:r>
            </a:p>
            <a:p>
              <a:pPr marL="0" indent="0" algn="ctr">
                <a:buNone/>
              </a:pPr>
              <a:r>
                <a:rPr lang="en-US" sz="1600" b="1" dirty="0">
                  <a:solidFill>
                    <a:schemeClr val="accent4"/>
                  </a:solidFill>
                  <a:ea typeface="Calibri" pitchFamily="34" charset="-122"/>
                  <a:cs typeface="Calibri" pitchFamily="34" charset="-120"/>
                </a:rPr>
                <a:t>PhD</a:t>
              </a:r>
              <a:endParaRPr lang="en-US" sz="2000" b="1" dirty="0">
                <a:solidFill>
                  <a:schemeClr val="accent4"/>
                </a:solidFill>
              </a:endParaRPr>
            </a:p>
          </p:txBody>
        </p:sp>
        <p:pic>
          <p:nvPicPr>
            <p:cNvPr id="72" name="Picture 71">
              <a:extLst>
                <a:ext uri="{FF2B5EF4-FFF2-40B4-BE49-F238E27FC236}">
                  <a16:creationId xmlns:a16="http://schemas.microsoft.com/office/drawing/2014/main" id="{BED2A9B2-5D7E-D347-1B40-E5F39B143C97}"/>
                </a:ext>
              </a:extLst>
            </p:cNvPr>
            <p:cNvPicPr>
              <a:picLocks noChangeAspect="1"/>
            </p:cNvPicPr>
            <p:nvPr/>
          </p:nvPicPr>
          <p:blipFill>
            <a:blip r:embed="rId6"/>
            <a:srcRect/>
            <a:stretch/>
          </p:blipFill>
          <p:spPr>
            <a:xfrm>
              <a:off x="7028543" y="3492731"/>
              <a:ext cx="1371600" cy="1371600"/>
            </a:xfrm>
            <a:prstGeom prst="flowChartConnector">
              <a:avLst/>
            </a:prstGeom>
          </p:spPr>
        </p:pic>
      </p:grpSp>
      <p:pic>
        <p:nvPicPr>
          <p:cNvPr id="143" name="Picture 142">
            <a:extLst>
              <a:ext uri="{FF2B5EF4-FFF2-40B4-BE49-F238E27FC236}">
                <a16:creationId xmlns:a16="http://schemas.microsoft.com/office/drawing/2014/main" id="{6743DED3-4A67-78F5-3D57-DCF7DCF47868}"/>
              </a:ext>
            </a:extLst>
          </p:cNvPr>
          <p:cNvPicPr>
            <a:picLocks noChangeAspect="1"/>
          </p:cNvPicPr>
          <p:nvPr/>
        </p:nvPicPr>
        <p:blipFill>
          <a:blip r:embed="rId7"/>
          <a:srcRect l="19209"/>
          <a:stretch>
            <a:fillRect/>
          </a:stretch>
        </p:blipFill>
        <p:spPr>
          <a:xfrm>
            <a:off x="0" y="69491"/>
            <a:ext cx="1763303" cy="2426418"/>
          </a:xfrm>
          <a:custGeom>
            <a:avLst/>
            <a:gdLst>
              <a:gd name="csX0" fmla="*/ 0 w 1763303"/>
              <a:gd name="csY0" fmla="*/ 0 h 2426418"/>
              <a:gd name="csX1" fmla="*/ 1763303 w 1763303"/>
              <a:gd name="csY1" fmla="*/ 0 h 2426418"/>
              <a:gd name="csX2" fmla="*/ 1763303 w 1763303"/>
              <a:gd name="csY2" fmla="*/ 2426418 h 2426418"/>
              <a:gd name="csX3" fmla="*/ 0 w 1763303"/>
              <a:gd name="csY3" fmla="*/ 2426418 h 2426418"/>
            </a:gdLst>
            <a:ahLst/>
            <a:cxnLst>
              <a:cxn ang="0">
                <a:pos x="csX0" y="csY0"/>
              </a:cxn>
              <a:cxn ang="0">
                <a:pos x="csX1" y="csY1"/>
              </a:cxn>
              <a:cxn ang="0">
                <a:pos x="csX2" y="csY2"/>
              </a:cxn>
              <a:cxn ang="0">
                <a:pos x="csX3" y="csY3"/>
              </a:cxn>
            </a:cxnLst>
            <a:rect l="l" t="t" r="r" b="b"/>
            <a:pathLst>
              <a:path w="1763303" h="2426418">
                <a:moveTo>
                  <a:pt x="0" y="0"/>
                </a:moveTo>
                <a:lnTo>
                  <a:pt x="1763303" y="0"/>
                </a:lnTo>
                <a:lnTo>
                  <a:pt x="1763303" y="2426418"/>
                </a:lnTo>
                <a:lnTo>
                  <a:pt x="0" y="2426418"/>
                </a:lnTo>
                <a:close/>
              </a:path>
            </a:pathLst>
          </a:custGeom>
        </p:spPr>
      </p:pic>
      <p:pic>
        <p:nvPicPr>
          <p:cNvPr id="144" name="Picture 143">
            <a:extLst>
              <a:ext uri="{FF2B5EF4-FFF2-40B4-BE49-F238E27FC236}">
                <a16:creationId xmlns:a16="http://schemas.microsoft.com/office/drawing/2014/main" id="{01A543C5-3E51-8D8A-E5CF-ABEA14C1D60F}"/>
              </a:ext>
            </a:extLst>
          </p:cNvPr>
          <p:cNvPicPr>
            <a:picLocks noChangeAspect="1"/>
          </p:cNvPicPr>
          <p:nvPr/>
        </p:nvPicPr>
        <p:blipFill>
          <a:blip r:embed="rId7"/>
          <a:srcRect l="19209"/>
          <a:stretch>
            <a:fillRect/>
          </a:stretch>
        </p:blipFill>
        <p:spPr>
          <a:xfrm flipH="1" flipV="1">
            <a:off x="10572282" y="3607760"/>
            <a:ext cx="1619718" cy="2228835"/>
          </a:xfrm>
          <a:custGeom>
            <a:avLst/>
            <a:gdLst>
              <a:gd name="csX0" fmla="*/ 0 w 1763303"/>
              <a:gd name="csY0" fmla="*/ 0 h 2426418"/>
              <a:gd name="csX1" fmla="*/ 1763303 w 1763303"/>
              <a:gd name="csY1" fmla="*/ 0 h 2426418"/>
              <a:gd name="csX2" fmla="*/ 1763303 w 1763303"/>
              <a:gd name="csY2" fmla="*/ 2426418 h 2426418"/>
              <a:gd name="csX3" fmla="*/ 0 w 1763303"/>
              <a:gd name="csY3" fmla="*/ 2426418 h 2426418"/>
            </a:gdLst>
            <a:ahLst/>
            <a:cxnLst>
              <a:cxn ang="0">
                <a:pos x="csX0" y="csY0"/>
              </a:cxn>
              <a:cxn ang="0">
                <a:pos x="csX1" y="csY1"/>
              </a:cxn>
              <a:cxn ang="0">
                <a:pos x="csX2" y="csY2"/>
              </a:cxn>
              <a:cxn ang="0">
                <a:pos x="csX3" y="csY3"/>
              </a:cxn>
            </a:cxnLst>
            <a:rect l="l" t="t" r="r" b="b"/>
            <a:pathLst>
              <a:path w="1763303" h="2426418">
                <a:moveTo>
                  <a:pt x="0" y="0"/>
                </a:moveTo>
                <a:lnTo>
                  <a:pt x="1763303" y="0"/>
                </a:lnTo>
                <a:lnTo>
                  <a:pt x="1763303" y="2426418"/>
                </a:lnTo>
                <a:lnTo>
                  <a:pt x="0" y="2426418"/>
                </a:lnTo>
                <a:close/>
              </a:path>
            </a:pathLst>
          </a:custGeom>
        </p:spPr>
      </p:pic>
      <p:cxnSp>
        <p:nvCxnSpPr>
          <p:cNvPr id="3" name="Straight Connector 2">
            <a:extLst>
              <a:ext uri="{FF2B5EF4-FFF2-40B4-BE49-F238E27FC236}">
                <a16:creationId xmlns:a16="http://schemas.microsoft.com/office/drawing/2014/main" id="{D0F6B8C4-ACCE-B37B-FB2C-1F32AC692E44}"/>
              </a:ext>
            </a:extLst>
          </p:cNvPr>
          <p:cNvCxnSpPr>
            <a:cxnSpLocks/>
          </p:cNvCxnSpPr>
          <p:nvPr/>
        </p:nvCxnSpPr>
        <p:spPr>
          <a:xfrm>
            <a:off x="606425" y="2967355"/>
            <a:ext cx="10975975" cy="0"/>
          </a:xfrm>
          <a:prstGeom prst="line">
            <a:avLst/>
          </a:prstGeom>
          <a:ln w="31750" cap="rnd">
            <a:solidFill>
              <a:srgbClr val="88D6D2"/>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DDA90AFF-A91B-EAF8-12C0-AA4E07A0FB8B}"/>
              </a:ext>
            </a:extLst>
          </p:cNvPr>
          <p:cNvSpPr/>
          <p:nvPr/>
        </p:nvSpPr>
        <p:spPr>
          <a:xfrm>
            <a:off x="70149" y="6485423"/>
            <a:ext cx="10326028" cy="372577"/>
          </a:xfrm>
          <a:prstGeom prst="rect">
            <a:avLst/>
          </a:prstGeom>
          <a:noFill/>
          <a:ln>
            <a:no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nSpc>
                <a:spcPct val="90000"/>
              </a:lnSpc>
              <a:spcAft>
                <a:spcPts val="600"/>
              </a:spcAft>
            </a:pPr>
            <a:r>
              <a:rPr lang="en-US" sz="1400" dirty="0"/>
              <a:t>*Soniya Patel is presenting on behalf of </a:t>
            </a:r>
            <a:r>
              <a:rPr lang="en-US" sz="1400" b="1" dirty="0">
                <a:solidFill>
                  <a:schemeClr val="bg1"/>
                </a:solidFill>
                <a:ea typeface="Calibri" pitchFamily="34" charset="-122"/>
                <a:cs typeface="Calibri" pitchFamily="34" charset="-120"/>
              </a:rPr>
              <a:t>Hélène Dassule </a:t>
            </a:r>
            <a:r>
              <a:rPr lang="en-US" sz="1400" dirty="0">
                <a:solidFill>
                  <a:schemeClr val="bg1"/>
                </a:solidFill>
                <a:ea typeface="Calibri" pitchFamily="34" charset="-122"/>
                <a:cs typeface="Calibri" pitchFamily="34" charset="-120"/>
              </a:rPr>
              <a:t>who was involved in the preparation of this material. </a:t>
            </a:r>
          </a:p>
        </p:txBody>
      </p:sp>
    </p:spTree>
    <p:extLst>
      <p:ext uri="{BB962C8B-B14F-4D97-AF65-F5344CB8AC3E}">
        <p14:creationId xmlns:p14="http://schemas.microsoft.com/office/powerpoint/2010/main" val="18810690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DF03C-05C0-20E4-6FF9-BC709AD42BC0}"/>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A00499B0-C05B-53D1-FAF8-BC09F09E3DFE}"/>
              </a:ext>
            </a:extLst>
          </p:cNvPr>
          <p:cNvSpPr/>
          <p:nvPr/>
        </p:nvSpPr>
        <p:spPr>
          <a:xfrm>
            <a:off x="0" y="4442760"/>
            <a:ext cx="12192000" cy="2034240"/>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endParaRPr lang="en-IN" sz="2800" b="1"/>
          </a:p>
        </p:txBody>
      </p:sp>
      <p:pic>
        <p:nvPicPr>
          <p:cNvPr id="7" name="Picture 6">
            <a:extLst>
              <a:ext uri="{FF2B5EF4-FFF2-40B4-BE49-F238E27FC236}">
                <a16:creationId xmlns:a16="http://schemas.microsoft.com/office/drawing/2014/main" id="{50CA1CB4-D3C2-74A6-9E6D-822433EE2F56}"/>
              </a:ext>
            </a:extLst>
          </p:cNvPr>
          <p:cNvPicPr>
            <a:picLocks noChangeAspect="1"/>
          </p:cNvPicPr>
          <p:nvPr/>
        </p:nvPicPr>
        <p:blipFill>
          <a:blip r:embed="rId2"/>
          <a:srcRect l="19209"/>
          <a:stretch>
            <a:fillRect/>
          </a:stretch>
        </p:blipFill>
        <p:spPr>
          <a:xfrm flipH="1" flipV="1">
            <a:off x="11056804" y="4914899"/>
            <a:ext cx="1135195" cy="1562100"/>
          </a:xfrm>
          <a:custGeom>
            <a:avLst/>
            <a:gdLst>
              <a:gd name="csX0" fmla="*/ 0 w 1763303"/>
              <a:gd name="csY0" fmla="*/ 0 h 2426418"/>
              <a:gd name="csX1" fmla="*/ 1763303 w 1763303"/>
              <a:gd name="csY1" fmla="*/ 0 h 2426418"/>
              <a:gd name="csX2" fmla="*/ 1763303 w 1763303"/>
              <a:gd name="csY2" fmla="*/ 2426418 h 2426418"/>
              <a:gd name="csX3" fmla="*/ 0 w 1763303"/>
              <a:gd name="csY3" fmla="*/ 2426418 h 2426418"/>
            </a:gdLst>
            <a:ahLst/>
            <a:cxnLst>
              <a:cxn ang="0">
                <a:pos x="csX0" y="csY0"/>
              </a:cxn>
              <a:cxn ang="0">
                <a:pos x="csX1" y="csY1"/>
              </a:cxn>
              <a:cxn ang="0">
                <a:pos x="csX2" y="csY2"/>
              </a:cxn>
              <a:cxn ang="0">
                <a:pos x="csX3" y="csY3"/>
              </a:cxn>
            </a:cxnLst>
            <a:rect l="l" t="t" r="r" b="b"/>
            <a:pathLst>
              <a:path w="1763303" h="2426418">
                <a:moveTo>
                  <a:pt x="0" y="0"/>
                </a:moveTo>
                <a:lnTo>
                  <a:pt x="1763303" y="0"/>
                </a:lnTo>
                <a:lnTo>
                  <a:pt x="1763303" y="2426418"/>
                </a:lnTo>
                <a:lnTo>
                  <a:pt x="0" y="2426418"/>
                </a:lnTo>
                <a:close/>
              </a:path>
            </a:pathLst>
          </a:custGeom>
        </p:spPr>
      </p:pic>
      <p:sp>
        <p:nvSpPr>
          <p:cNvPr id="6" name="Freeform: Shape 5">
            <a:extLst>
              <a:ext uri="{FF2B5EF4-FFF2-40B4-BE49-F238E27FC236}">
                <a16:creationId xmlns:a16="http://schemas.microsoft.com/office/drawing/2014/main" id="{093DC4FA-241D-8F60-BD15-7C3A1597D21A}"/>
              </a:ext>
            </a:extLst>
          </p:cNvPr>
          <p:cNvSpPr>
            <a:spLocks/>
          </p:cNvSpPr>
          <p:nvPr/>
        </p:nvSpPr>
        <p:spPr>
          <a:xfrm>
            <a:off x="606425" y="1860552"/>
            <a:ext cx="10975975" cy="3702048"/>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71AB4FE-F51B-70FC-4597-E8BE565E25B2}"/>
              </a:ext>
            </a:extLst>
          </p:cNvPr>
          <p:cNvSpPr txBox="1"/>
          <p:nvPr/>
        </p:nvSpPr>
        <p:spPr>
          <a:xfrm>
            <a:off x="1914526" y="3233075"/>
            <a:ext cx="8362950" cy="1923604"/>
          </a:xfrm>
          <a:prstGeom prst="rect">
            <a:avLst/>
          </a:prstGeom>
          <a:noFill/>
        </p:spPr>
        <p:txBody>
          <a:bodyPr wrap="square" lIns="0" tIns="0" rIns="0" bIns="0" rtlCol="0">
            <a:spAutoFit/>
          </a:bodyPr>
          <a:lstStyle/>
          <a:p>
            <a:pPr algn="ctr">
              <a:spcAft>
                <a:spcPts val="600"/>
              </a:spcAft>
            </a:pPr>
            <a:r>
              <a:rPr lang="en-US" sz="2000" i="1"/>
              <a:t>DISCLAIMER</a:t>
            </a:r>
          </a:p>
          <a:p>
            <a:pPr algn="ctr">
              <a:spcAft>
                <a:spcPts val="600"/>
              </a:spcAft>
            </a:pPr>
            <a:r>
              <a:rPr lang="en-US" sz="2000" i="1"/>
              <a:t>The views and opinions expressed in this presentation are those of the presenters alone and do not necessarily reflect the official policy, position, or views of AstraZeneca. The content is intended for informational purposes only and should not be interpreted as representing AstraZeneca’s corporate stance on any topic discussed.</a:t>
            </a:r>
          </a:p>
        </p:txBody>
      </p:sp>
      <p:pic>
        <p:nvPicPr>
          <p:cNvPr id="14" name="Graphic 13">
            <a:extLst>
              <a:ext uri="{FF2B5EF4-FFF2-40B4-BE49-F238E27FC236}">
                <a16:creationId xmlns:a16="http://schemas.microsoft.com/office/drawing/2014/main" id="{9E0D9A57-697D-75E2-93EF-645BBACAF5C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751051" y="1999962"/>
            <a:ext cx="689898" cy="689898"/>
          </a:xfrm>
          <a:prstGeom prst="rect">
            <a:avLst/>
          </a:prstGeom>
        </p:spPr>
      </p:pic>
      <p:cxnSp>
        <p:nvCxnSpPr>
          <p:cNvPr id="4" name="Straight Connector 3">
            <a:extLst>
              <a:ext uri="{FF2B5EF4-FFF2-40B4-BE49-F238E27FC236}">
                <a16:creationId xmlns:a16="http://schemas.microsoft.com/office/drawing/2014/main" id="{60FBAE53-F8DA-07BD-B65D-42F904F81B2D}"/>
              </a:ext>
            </a:extLst>
          </p:cNvPr>
          <p:cNvCxnSpPr>
            <a:cxnSpLocks/>
          </p:cNvCxnSpPr>
          <p:nvPr/>
        </p:nvCxnSpPr>
        <p:spPr>
          <a:xfrm>
            <a:off x="5638800" y="2845435"/>
            <a:ext cx="914400" cy="0"/>
          </a:xfrm>
          <a:prstGeom prst="line">
            <a:avLst/>
          </a:prstGeom>
          <a:ln w="31750" cap="rnd">
            <a:solidFill>
              <a:srgbClr val="88D6D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453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C724B-1727-9FD9-5401-F7858CB94B87}"/>
            </a:ext>
          </a:extLst>
        </p:cNvPr>
        <p:cNvGrpSpPr/>
        <p:nvPr/>
      </p:nvGrpSpPr>
      <p:grpSpPr>
        <a:xfrm>
          <a:off x="0" y="0"/>
          <a:ext cx="0" cy="0"/>
          <a:chOff x="0" y="0"/>
          <a:chExt cx="0" cy="0"/>
        </a:xfrm>
      </p:grpSpPr>
      <p:sp>
        <p:nvSpPr>
          <p:cNvPr id="52" name="Rectangle 51">
            <a:extLst>
              <a:ext uri="{FF2B5EF4-FFF2-40B4-BE49-F238E27FC236}">
                <a16:creationId xmlns:a16="http://schemas.microsoft.com/office/drawing/2014/main" id="{D0C3BF81-1C7A-6046-2321-FD195B7A3B7F}"/>
              </a:ext>
            </a:extLst>
          </p:cNvPr>
          <p:cNvSpPr/>
          <p:nvPr/>
        </p:nvSpPr>
        <p:spPr>
          <a:xfrm>
            <a:off x="1" y="0"/>
            <a:ext cx="4343400" cy="6858000"/>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endParaRPr lang="en-IN" sz="2800" b="1"/>
          </a:p>
        </p:txBody>
      </p:sp>
      <p:sp>
        <p:nvSpPr>
          <p:cNvPr id="26" name="Freeform: Shape 25">
            <a:extLst>
              <a:ext uri="{FF2B5EF4-FFF2-40B4-BE49-F238E27FC236}">
                <a16:creationId xmlns:a16="http://schemas.microsoft.com/office/drawing/2014/main" id="{1ADEA00C-86F7-7FDE-299D-E4F356EEC4B9}"/>
              </a:ext>
            </a:extLst>
          </p:cNvPr>
          <p:cNvSpPr>
            <a:spLocks/>
          </p:cNvSpPr>
          <p:nvPr/>
        </p:nvSpPr>
        <p:spPr>
          <a:xfrm>
            <a:off x="4652702" y="1358163"/>
            <a:ext cx="6929698" cy="4491094"/>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 Placeholder 2">
            <a:extLst>
              <a:ext uri="{FF2B5EF4-FFF2-40B4-BE49-F238E27FC236}">
                <a16:creationId xmlns:a16="http://schemas.microsoft.com/office/drawing/2014/main" id="{34ED8553-C38F-47CC-5073-9118FB21CBA3}"/>
              </a:ext>
            </a:extLst>
          </p:cNvPr>
          <p:cNvSpPr txBox="1">
            <a:spLocks/>
          </p:cNvSpPr>
          <p:nvPr/>
        </p:nvSpPr>
        <p:spPr>
          <a:xfrm>
            <a:off x="5969003" y="1645014"/>
            <a:ext cx="5163454" cy="1231106"/>
          </a:xfrm>
          <a:prstGeom prst="rect">
            <a:avLst/>
          </a:prstGeom>
        </p:spPr>
        <p:txBody>
          <a:bodyPr vert="horz" wrap="square" lIns="0" tIns="0" rIns="0" bIns="0" rtlCol="0" anchor="ctr" anchorCtr="0">
            <a:sp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60800" marR="0" indent="-228600" algn="l" defTabSz="914400" rtl="0" eaLnBrk="1" fontAlgn="auto" latinLnBrk="0" hangingPunct="1">
              <a:lnSpc>
                <a:spcPct val="100000"/>
              </a:lnSpc>
              <a:spcBef>
                <a:spcPts val="0"/>
              </a:spcBef>
              <a:spcAft>
                <a:spcPts val="800"/>
              </a:spcAft>
              <a:buClrTx/>
              <a:buSzPct val="100000"/>
              <a:buFont typeface="Arial" panose="020B0604020202020204" pitchFamily="34" charset="0"/>
              <a:buChar char="•"/>
              <a:tabLst/>
              <a:defRPr lang="en-US" sz="2400" kern="1200" dirty="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smtClean="0">
                <a:solidFill>
                  <a:schemeClr val="tx1"/>
                </a:solidFill>
                <a:latin typeface="+mn-lt"/>
                <a:ea typeface="+mn-ea"/>
                <a:cs typeface="+mn-cs"/>
              </a:defRPr>
            </a:lvl4pPr>
            <a:lvl5pPr marL="11520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latin typeface="Arial"/>
              </a:defRPr>
            </a:pPr>
            <a:r>
              <a:rPr lang="en-US">
                <a:latin typeface="+mn-lt"/>
              </a:rPr>
              <a:t>Have you ever published research,</a:t>
            </a:r>
            <a:br>
              <a:rPr lang="en-US">
                <a:latin typeface="+mn-lt"/>
              </a:rPr>
            </a:br>
            <a:r>
              <a:rPr lang="en-US">
                <a:latin typeface="+mn-lt"/>
              </a:rPr>
              <a:t>survey results, registry data, or other </a:t>
            </a:r>
            <a:br>
              <a:rPr lang="en-US">
                <a:latin typeface="+mn-lt"/>
              </a:rPr>
            </a:br>
            <a:r>
              <a:rPr lang="en-US">
                <a:latin typeface="+mn-lt"/>
              </a:rPr>
              <a:t>patient-generated evidence? If so, what was your experience?</a:t>
            </a:r>
          </a:p>
        </p:txBody>
      </p:sp>
      <p:sp>
        <p:nvSpPr>
          <p:cNvPr id="37" name="Text Placeholder 2">
            <a:extLst>
              <a:ext uri="{FF2B5EF4-FFF2-40B4-BE49-F238E27FC236}">
                <a16:creationId xmlns:a16="http://schemas.microsoft.com/office/drawing/2014/main" id="{7636EFD5-F3E9-5D3C-21DA-C1C16ABBA8C1}"/>
              </a:ext>
            </a:extLst>
          </p:cNvPr>
          <p:cNvSpPr txBox="1">
            <a:spLocks/>
          </p:cNvSpPr>
          <p:nvPr/>
        </p:nvSpPr>
        <p:spPr>
          <a:xfrm>
            <a:off x="5969003" y="3449822"/>
            <a:ext cx="5163454" cy="615553"/>
          </a:xfrm>
          <a:prstGeom prst="rect">
            <a:avLst/>
          </a:prstGeom>
        </p:spPr>
        <p:txBody>
          <a:bodyPr vert="horz" wrap="square" lIns="0" tIns="0" rIns="0" bIns="0" rtlCol="0" anchor="ctr" anchorCtr="0">
            <a:sp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60800" marR="0" indent="-228600" algn="l" defTabSz="914400" rtl="0" eaLnBrk="1" fontAlgn="auto" latinLnBrk="0" hangingPunct="1">
              <a:lnSpc>
                <a:spcPct val="100000"/>
              </a:lnSpc>
              <a:spcBef>
                <a:spcPts val="0"/>
              </a:spcBef>
              <a:spcAft>
                <a:spcPts val="800"/>
              </a:spcAft>
              <a:buClrTx/>
              <a:buSzPct val="100000"/>
              <a:buFont typeface="Arial" panose="020B0604020202020204" pitchFamily="34" charset="0"/>
              <a:buChar char="•"/>
              <a:tabLst/>
              <a:defRPr lang="en-US" sz="2400" kern="1200" dirty="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smtClean="0">
                <a:solidFill>
                  <a:schemeClr val="tx1"/>
                </a:solidFill>
                <a:latin typeface="+mn-lt"/>
                <a:ea typeface="+mn-ea"/>
                <a:cs typeface="+mn-cs"/>
              </a:defRPr>
            </a:lvl4pPr>
            <a:lvl5pPr marL="11520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latin typeface="Arial"/>
              </a:defRPr>
            </a:pPr>
            <a:r>
              <a:rPr lang="en-US">
                <a:latin typeface="+mn-lt"/>
              </a:rPr>
              <a:t>What are you hoping to gain from today’s session?</a:t>
            </a:r>
          </a:p>
        </p:txBody>
      </p:sp>
      <p:sp>
        <p:nvSpPr>
          <p:cNvPr id="39" name="Text Placeholder 2">
            <a:extLst>
              <a:ext uri="{FF2B5EF4-FFF2-40B4-BE49-F238E27FC236}">
                <a16:creationId xmlns:a16="http://schemas.microsoft.com/office/drawing/2014/main" id="{332B6C98-B7D4-3CDE-5F07-22F734ADE79F}"/>
              </a:ext>
            </a:extLst>
          </p:cNvPr>
          <p:cNvSpPr txBox="1">
            <a:spLocks/>
          </p:cNvSpPr>
          <p:nvPr/>
        </p:nvSpPr>
        <p:spPr>
          <a:xfrm>
            <a:off x="5969003" y="4639077"/>
            <a:ext cx="5163454" cy="923330"/>
          </a:xfrm>
          <a:prstGeom prst="rect">
            <a:avLst/>
          </a:prstGeom>
        </p:spPr>
        <p:txBody>
          <a:bodyPr vert="horz" wrap="square" lIns="0" tIns="0" rIns="0" bIns="0" rtlCol="0" anchor="ctr" anchorCtr="0">
            <a:sp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60800" marR="0" indent="-228600" algn="l" defTabSz="914400" rtl="0" eaLnBrk="1" fontAlgn="auto" latinLnBrk="0" hangingPunct="1">
              <a:lnSpc>
                <a:spcPct val="100000"/>
              </a:lnSpc>
              <a:spcBef>
                <a:spcPts val="0"/>
              </a:spcBef>
              <a:spcAft>
                <a:spcPts val="800"/>
              </a:spcAft>
              <a:buClrTx/>
              <a:buSzPct val="100000"/>
              <a:buFont typeface="Arial" panose="020B0604020202020204" pitchFamily="34" charset="0"/>
              <a:buChar char="•"/>
              <a:tabLst/>
              <a:defRPr lang="en-US" sz="2400" kern="1200" dirty="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smtClean="0">
                <a:solidFill>
                  <a:schemeClr val="tx1"/>
                </a:solidFill>
                <a:latin typeface="+mn-lt"/>
                <a:ea typeface="+mn-ea"/>
                <a:cs typeface="+mn-cs"/>
              </a:defRPr>
            </a:lvl4pPr>
            <a:lvl5pPr marL="11520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latin typeface="Arial"/>
              </a:defRPr>
            </a:pPr>
            <a:r>
              <a:rPr lang="en-US">
                <a:latin typeface="+mn-lt"/>
              </a:rPr>
              <a:t>Are there any specific questions related to publishing that you would like us to address today?</a:t>
            </a:r>
          </a:p>
        </p:txBody>
      </p:sp>
      <p:cxnSp>
        <p:nvCxnSpPr>
          <p:cNvPr id="33" name="Straight Connector 32">
            <a:extLst>
              <a:ext uri="{FF2B5EF4-FFF2-40B4-BE49-F238E27FC236}">
                <a16:creationId xmlns:a16="http://schemas.microsoft.com/office/drawing/2014/main" id="{D2345EAD-8C9E-C724-F937-9FE6BD713A28}"/>
              </a:ext>
            </a:extLst>
          </p:cNvPr>
          <p:cNvCxnSpPr>
            <a:cxnSpLocks/>
          </p:cNvCxnSpPr>
          <p:nvPr/>
        </p:nvCxnSpPr>
        <p:spPr>
          <a:xfrm>
            <a:off x="5969002" y="3162971"/>
            <a:ext cx="5435597"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9FB099C1-8F08-AB85-0324-F04F5066067A}"/>
              </a:ext>
            </a:extLst>
          </p:cNvPr>
          <p:cNvCxnSpPr>
            <a:cxnSpLocks/>
          </p:cNvCxnSpPr>
          <p:nvPr/>
        </p:nvCxnSpPr>
        <p:spPr>
          <a:xfrm>
            <a:off x="5969002" y="4352226"/>
            <a:ext cx="5435597"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1" name="Text Placeholder 2">
            <a:extLst>
              <a:ext uri="{FF2B5EF4-FFF2-40B4-BE49-F238E27FC236}">
                <a16:creationId xmlns:a16="http://schemas.microsoft.com/office/drawing/2014/main" id="{1CB86D68-197D-2E9A-93C5-CE9EA53E7BE0}"/>
              </a:ext>
            </a:extLst>
          </p:cNvPr>
          <p:cNvSpPr txBox="1">
            <a:spLocks/>
          </p:cNvSpPr>
          <p:nvPr/>
        </p:nvSpPr>
        <p:spPr>
          <a:xfrm>
            <a:off x="7838068" y="6165593"/>
            <a:ext cx="3744332" cy="307777"/>
          </a:xfrm>
          <a:prstGeom prst="rect">
            <a:avLst/>
          </a:prstGeom>
        </p:spPr>
        <p:txBody>
          <a:bodyPr vert="horz" wrap="square" lIns="0" tIns="0" rIns="0" bIns="0" rtlCol="0" anchor="ctr" anchorCtr="0">
            <a:sp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60800" marR="0" indent="-228600" algn="l" defTabSz="914400" rtl="0" eaLnBrk="1" fontAlgn="auto" latinLnBrk="0" hangingPunct="1">
              <a:lnSpc>
                <a:spcPct val="100000"/>
              </a:lnSpc>
              <a:spcBef>
                <a:spcPts val="0"/>
              </a:spcBef>
              <a:spcAft>
                <a:spcPts val="800"/>
              </a:spcAft>
              <a:buClrTx/>
              <a:buSzPct val="100000"/>
              <a:buFont typeface="Arial" panose="020B0604020202020204" pitchFamily="34" charset="0"/>
              <a:buChar char="•"/>
              <a:tabLst/>
              <a:defRPr lang="en-US" sz="2400" kern="1200" dirty="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smtClean="0">
                <a:solidFill>
                  <a:schemeClr val="tx1"/>
                </a:solidFill>
                <a:latin typeface="+mn-lt"/>
                <a:ea typeface="+mn-ea"/>
                <a:cs typeface="+mn-cs"/>
              </a:defRPr>
            </a:lvl4pPr>
            <a:lvl5pPr marL="11520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defRPr>
                <a:latin typeface="Arial"/>
              </a:defRPr>
            </a:pPr>
            <a:r>
              <a:rPr lang="en-US" i="1">
                <a:solidFill>
                  <a:srgbClr val="0F5669"/>
                </a:solidFill>
                <a:latin typeface="+mn-lt"/>
              </a:rPr>
              <a:t>Plan for a marathon not a sprint</a:t>
            </a:r>
          </a:p>
        </p:txBody>
      </p:sp>
      <p:sp>
        <p:nvSpPr>
          <p:cNvPr id="53" name="Rectangle 52">
            <a:extLst>
              <a:ext uri="{FF2B5EF4-FFF2-40B4-BE49-F238E27FC236}">
                <a16:creationId xmlns:a16="http://schemas.microsoft.com/office/drawing/2014/main" id="{B8DA6033-0466-8545-70F1-0A30C27015A5}"/>
              </a:ext>
            </a:extLst>
          </p:cNvPr>
          <p:cNvSpPr/>
          <p:nvPr/>
        </p:nvSpPr>
        <p:spPr>
          <a:xfrm>
            <a:off x="615579" y="1298514"/>
            <a:ext cx="3384922" cy="8617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spcAft>
                <a:spcPts val="600"/>
              </a:spcAft>
            </a:pPr>
            <a:r>
              <a:rPr lang="en-IN" sz="2800" b="1"/>
              <a:t>Your Experience, Goals &amp; Questions</a:t>
            </a:r>
          </a:p>
        </p:txBody>
      </p:sp>
      <p:grpSp>
        <p:nvGrpSpPr>
          <p:cNvPr id="60" name="Group 59">
            <a:extLst>
              <a:ext uri="{FF2B5EF4-FFF2-40B4-BE49-F238E27FC236}">
                <a16:creationId xmlns:a16="http://schemas.microsoft.com/office/drawing/2014/main" id="{3DED843B-E45B-405C-B690-34670E5AB1D7}"/>
              </a:ext>
            </a:extLst>
          </p:cNvPr>
          <p:cNvGrpSpPr/>
          <p:nvPr/>
        </p:nvGrpSpPr>
        <p:grpSpPr>
          <a:xfrm>
            <a:off x="5006053" y="4639077"/>
            <a:ext cx="609599" cy="609599"/>
            <a:chOff x="2304336" y="2397860"/>
            <a:chExt cx="804862" cy="804862"/>
          </a:xfrm>
        </p:grpSpPr>
        <p:sp>
          <p:nvSpPr>
            <p:cNvPr id="61" name="Oval 60">
              <a:extLst>
                <a:ext uri="{FF2B5EF4-FFF2-40B4-BE49-F238E27FC236}">
                  <a16:creationId xmlns:a16="http://schemas.microsoft.com/office/drawing/2014/main" id="{B35BAE80-200E-377F-794B-0BC02BAC49D4}"/>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r>
                <a:rPr lang="en-US" sz="2000" b="1">
                  <a:solidFill>
                    <a:srgbClr val="0F5669"/>
                  </a:solidFill>
                </a:rPr>
                <a:t>3</a:t>
              </a:r>
            </a:p>
          </p:txBody>
        </p:sp>
        <p:sp>
          <p:nvSpPr>
            <p:cNvPr id="62" name="Oval 61">
              <a:extLst>
                <a:ext uri="{FF2B5EF4-FFF2-40B4-BE49-F238E27FC236}">
                  <a16:creationId xmlns:a16="http://schemas.microsoft.com/office/drawing/2014/main" id="{6AF42541-DB45-31C7-DB2D-2EC96A5901A8}"/>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63" name="Group 62">
            <a:extLst>
              <a:ext uri="{FF2B5EF4-FFF2-40B4-BE49-F238E27FC236}">
                <a16:creationId xmlns:a16="http://schemas.microsoft.com/office/drawing/2014/main" id="{FF710387-9952-7768-FDC7-1DD537724CAA}"/>
              </a:ext>
            </a:extLst>
          </p:cNvPr>
          <p:cNvGrpSpPr/>
          <p:nvPr/>
        </p:nvGrpSpPr>
        <p:grpSpPr>
          <a:xfrm>
            <a:off x="5006053" y="1645014"/>
            <a:ext cx="609599" cy="609599"/>
            <a:chOff x="2304336" y="2397860"/>
            <a:chExt cx="804862" cy="804862"/>
          </a:xfrm>
        </p:grpSpPr>
        <p:sp>
          <p:nvSpPr>
            <p:cNvPr id="64" name="Oval 63">
              <a:extLst>
                <a:ext uri="{FF2B5EF4-FFF2-40B4-BE49-F238E27FC236}">
                  <a16:creationId xmlns:a16="http://schemas.microsoft.com/office/drawing/2014/main" id="{ADA1BFBC-0A5E-FB6B-D6D7-D77ABFE635A8}"/>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r>
                <a:rPr lang="en-US" sz="2000" b="1">
                  <a:solidFill>
                    <a:srgbClr val="0F5669"/>
                  </a:solidFill>
                </a:rPr>
                <a:t>1</a:t>
              </a:r>
            </a:p>
          </p:txBody>
        </p:sp>
        <p:sp>
          <p:nvSpPr>
            <p:cNvPr id="65" name="Oval 64">
              <a:extLst>
                <a:ext uri="{FF2B5EF4-FFF2-40B4-BE49-F238E27FC236}">
                  <a16:creationId xmlns:a16="http://schemas.microsoft.com/office/drawing/2014/main" id="{C114E5D2-3F87-5CEC-F541-145C8E35855E}"/>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66" name="Group 65">
            <a:extLst>
              <a:ext uri="{FF2B5EF4-FFF2-40B4-BE49-F238E27FC236}">
                <a16:creationId xmlns:a16="http://schemas.microsoft.com/office/drawing/2014/main" id="{50D27C50-6955-7C6D-A4A7-3574F84BAF19}"/>
              </a:ext>
            </a:extLst>
          </p:cNvPr>
          <p:cNvGrpSpPr/>
          <p:nvPr/>
        </p:nvGrpSpPr>
        <p:grpSpPr>
          <a:xfrm>
            <a:off x="5006053" y="3449822"/>
            <a:ext cx="609599" cy="609599"/>
            <a:chOff x="2304336" y="2397860"/>
            <a:chExt cx="804862" cy="804862"/>
          </a:xfrm>
        </p:grpSpPr>
        <p:sp>
          <p:nvSpPr>
            <p:cNvPr id="67" name="Oval 66">
              <a:extLst>
                <a:ext uri="{FF2B5EF4-FFF2-40B4-BE49-F238E27FC236}">
                  <a16:creationId xmlns:a16="http://schemas.microsoft.com/office/drawing/2014/main" id="{5FD72AE1-FE4D-6471-2573-10B02903C210}"/>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r>
                <a:rPr lang="en-US" sz="2000" b="1">
                  <a:solidFill>
                    <a:srgbClr val="0F5669"/>
                  </a:solidFill>
                </a:rPr>
                <a:t>2</a:t>
              </a:r>
            </a:p>
          </p:txBody>
        </p:sp>
        <p:sp>
          <p:nvSpPr>
            <p:cNvPr id="68" name="Oval 67">
              <a:extLst>
                <a:ext uri="{FF2B5EF4-FFF2-40B4-BE49-F238E27FC236}">
                  <a16:creationId xmlns:a16="http://schemas.microsoft.com/office/drawing/2014/main" id="{1702B4E0-3124-70BE-E102-62E0243110DF}"/>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pic>
        <p:nvPicPr>
          <p:cNvPr id="27" name="Picture 26">
            <a:extLst>
              <a:ext uri="{FF2B5EF4-FFF2-40B4-BE49-F238E27FC236}">
                <a16:creationId xmlns:a16="http://schemas.microsoft.com/office/drawing/2014/main" id="{7AB69608-879B-63CC-045E-D9AB2C682061}"/>
              </a:ext>
            </a:extLst>
          </p:cNvPr>
          <p:cNvPicPr>
            <a:picLocks noChangeAspect="1"/>
          </p:cNvPicPr>
          <p:nvPr/>
        </p:nvPicPr>
        <p:blipFill>
          <a:blip r:embed="rId2"/>
          <a:srcRect l="19209"/>
          <a:stretch>
            <a:fillRect/>
          </a:stretch>
        </p:blipFill>
        <p:spPr>
          <a:xfrm flipH="1" flipV="1">
            <a:off x="2140045" y="3826041"/>
            <a:ext cx="2203356" cy="3031958"/>
          </a:xfrm>
          <a:custGeom>
            <a:avLst/>
            <a:gdLst>
              <a:gd name="csX0" fmla="*/ 0 w 1763303"/>
              <a:gd name="csY0" fmla="*/ 0 h 2426418"/>
              <a:gd name="csX1" fmla="*/ 1763303 w 1763303"/>
              <a:gd name="csY1" fmla="*/ 0 h 2426418"/>
              <a:gd name="csX2" fmla="*/ 1763303 w 1763303"/>
              <a:gd name="csY2" fmla="*/ 2426418 h 2426418"/>
              <a:gd name="csX3" fmla="*/ 0 w 1763303"/>
              <a:gd name="csY3" fmla="*/ 2426418 h 2426418"/>
            </a:gdLst>
            <a:ahLst/>
            <a:cxnLst>
              <a:cxn ang="0">
                <a:pos x="csX0" y="csY0"/>
              </a:cxn>
              <a:cxn ang="0">
                <a:pos x="csX1" y="csY1"/>
              </a:cxn>
              <a:cxn ang="0">
                <a:pos x="csX2" y="csY2"/>
              </a:cxn>
              <a:cxn ang="0">
                <a:pos x="csX3" y="csY3"/>
              </a:cxn>
            </a:cxnLst>
            <a:rect l="l" t="t" r="r" b="b"/>
            <a:pathLst>
              <a:path w="1763303" h="2426418">
                <a:moveTo>
                  <a:pt x="0" y="0"/>
                </a:moveTo>
                <a:lnTo>
                  <a:pt x="1763303" y="0"/>
                </a:lnTo>
                <a:lnTo>
                  <a:pt x="1763303" y="2426418"/>
                </a:lnTo>
                <a:lnTo>
                  <a:pt x="0" y="2426418"/>
                </a:lnTo>
                <a:close/>
              </a:path>
            </a:pathLst>
          </a:custGeom>
        </p:spPr>
      </p:pic>
    </p:spTree>
    <p:extLst>
      <p:ext uri="{BB962C8B-B14F-4D97-AF65-F5344CB8AC3E}">
        <p14:creationId xmlns:p14="http://schemas.microsoft.com/office/powerpoint/2010/main" val="1911739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Shape 35">
            <a:extLst>
              <a:ext uri="{FF2B5EF4-FFF2-40B4-BE49-F238E27FC236}">
                <a16:creationId xmlns:a16="http://schemas.microsoft.com/office/drawing/2014/main" id="{570C090F-5BBD-985C-E5AE-6B370592EE6F}"/>
              </a:ext>
            </a:extLst>
          </p:cNvPr>
          <p:cNvSpPr>
            <a:spLocks/>
          </p:cNvSpPr>
          <p:nvPr/>
        </p:nvSpPr>
        <p:spPr>
          <a:xfrm>
            <a:off x="4731657" y="1282700"/>
            <a:ext cx="6850742" cy="5194300"/>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 Placeholder 2">
            <a:extLst>
              <a:ext uri="{FF2B5EF4-FFF2-40B4-BE49-F238E27FC236}">
                <a16:creationId xmlns:a16="http://schemas.microsoft.com/office/drawing/2014/main" id="{E7AE0CD9-D08C-EFC8-E8D1-21320E62C0BB}"/>
              </a:ext>
            </a:extLst>
          </p:cNvPr>
          <p:cNvSpPr txBox="1">
            <a:spLocks/>
          </p:cNvSpPr>
          <p:nvPr/>
        </p:nvSpPr>
        <p:spPr>
          <a:xfrm>
            <a:off x="5943600" y="1608822"/>
            <a:ext cx="5363028" cy="646331"/>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60800" marR="0" indent="-228600" algn="l" defTabSz="914400" rtl="0" eaLnBrk="1" fontAlgn="auto" latinLnBrk="0" hangingPunct="1">
              <a:lnSpc>
                <a:spcPct val="100000"/>
              </a:lnSpc>
              <a:spcBef>
                <a:spcPts val="0"/>
              </a:spcBef>
              <a:spcAft>
                <a:spcPts val="800"/>
              </a:spcAft>
              <a:buClrTx/>
              <a:buSzPct val="100000"/>
              <a:buFont typeface="Arial" panose="020B0604020202020204" pitchFamily="34" charset="0"/>
              <a:buChar char="•"/>
              <a:tabLst/>
              <a:defRPr lang="en-US" sz="2400" kern="1200" dirty="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smtClean="0">
                <a:solidFill>
                  <a:schemeClr val="tx1"/>
                </a:solidFill>
                <a:latin typeface="+mn-lt"/>
                <a:ea typeface="+mn-ea"/>
                <a:cs typeface="+mn-cs"/>
              </a:defRPr>
            </a:lvl4pPr>
            <a:lvl5pPr marL="11520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latin typeface="Arial"/>
              </a:defRPr>
            </a:pPr>
            <a:r>
              <a:rPr lang="en-US">
                <a:latin typeface="+mn-lt"/>
              </a:rPr>
              <a:t>Why Publish?</a:t>
            </a:r>
          </a:p>
        </p:txBody>
      </p:sp>
      <p:sp>
        <p:nvSpPr>
          <p:cNvPr id="73" name="Text Placeholder 2">
            <a:extLst>
              <a:ext uri="{FF2B5EF4-FFF2-40B4-BE49-F238E27FC236}">
                <a16:creationId xmlns:a16="http://schemas.microsoft.com/office/drawing/2014/main" id="{B0616384-7830-8C31-6F5A-BE85C0CBA1C6}"/>
              </a:ext>
            </a:extLst>
          </p:cNvPr>
          <p:cNvSpPr txBox="1">
            <a:spLocks/>
          </p:cNvSpPr>
          <p:nvPr/>
        </p:nvSpPr>
        <p:spPr>
          <a:xfrm>
            <a:off x="5943600" y="2907397"/>
            <a:ext cx="5363028" cy="646331"/>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60800" marR="0" indent="-228600" algn="l" defTabSz="914400" rtl="0" eaLnBrk="1" fontAlgn="auto" latinLnBrk="0" hangingPunct="1">
              <a:lnSpc>
                <a:spcPct val="100000"/>
              </a:lnSpc>
              <a:spcBef>
                <a:spcPts val="0"/>
              </a:spcBef>
              <a:spcAft>
                <a:spcPts val="800"/>
              </a:spcAft>
              <a:buClrTx/>
              <a:buSzPct val="100000"/>
              <a:buFont typeface="Arial" panose="020B0604020202020204" pitchFamily="34" charset="0"/>
              <a:buChar char="•"/>
              <a:tabLst/>
              <a:defRPr lang="en-US" sz="2400" kern="1200" dirty="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smtClean="0">
                <a:solidFill>
                  <a:schemeClr val="tx1"/>
                </a:solidFill>
                <a:latin typeface="+mn-lt"/>
                <a:ea typeface="+mn-ea"/>
                <a:cs typeface="+mn-cs"/>
              </a:defRPr>
            </a:lvl4pPr>
            <a:lvl5pPr marL="11520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latin typeface="Arial"/>
              </a:defRPr>
            </a:pPr>
            <a:r>
              <a:rPr lang="en-US">
                <a:latin typeface="+mn-lt"/>
              </a:rPr>
              <a:t>Planning</a:t>
            </a:r>
          </a:p>
        </p:txBody>
      </p:sp>
      <p:sp>
        <p:nvSpPr>
          <p:cNvPr id="76" name="Text Placeholder 2">
            <a:extLst>
              <a:ext uri="{FF2B5EF4-FFF2-40B4-BE49-F238E27FC236}">
                <a16:creationId xmlns:a16="http://schemas.microsoft.com/office/drawing/2014/main" id="{1A74943D-CAB8-BA89-D4D5-42BC75EDD481}"/>
              </a:ext>
            </a:extLst>
          </p:cNvPr>
          <p:cNvSpPr txBox="1">
            <a:spLocks/>
          </p:cNvSpPr>
          <p:nvPr/>
        </p:nvSpPr>
        <p:spPr>
          <a:xfrm>
            <a:off x="5943600" y="5504547"/>
            <a:ext cx="5363028" cy="646331"/>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60800" marR="0" indent="-228600" algn="l" defTabSz="914400" rtl="0" eaLnBrk="1" fontAlgn="auto" latinLnBrk="0" hangingPunct="1">
              <a:lnSpc>
                <a:spcPct val="100000"/>
              </a:lnSpc>
              <a:spcBef>
                <a:spcPts val="0"/>
              </a:spcBef>
              <a:spcAft>
                <a:spcPts val="800"/>
              </a:spcAft>
              <a:buClrTx/>
              <a:buSzPct val="100000"/>
              <a:buFont typeface="Arial" panose="020B0604020202020204" pitchFamily="34" charset="0"/>
              <a:buChar char="•"/>
              <a:tabLst/>
              <a:defRPr lang="en-US" sz="2400" kern="1200" dirty="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smtClean="0">
                <a:solidFill>
                  <a:schemeClr val="tx1"/>
                </a:solidFill>
                <a:latin typeface="+mn-lt"/>
                <a:ea typeface="+mn-ea"/>
                <a:cs typeface="+mn-cs"/>
              </a:defRPr>
            </a:lvl4pPr>
            <a:lvl5pPr marL="11520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latin typeface="Arial"/>
              </a:defRPr>
            </a:pPr>
            <a:r>
              <a:rPr lang="en-US">
                <a:latin typeface="+mn-lt"/>
              </a:rPr>
              <a:t>Submission and Beyond</a:t>
            </a:r>
          </a:p>
        </p:txBody>
      </p:sp>
      <p:sp>
        <p:nvSpPr>
          <p:cNvPr id="80" name="Text Placeholder 2">
            <a:extLst>
              <a:ext uri="{FF2B5EF4-FFF2-40B4-BE49-F238E27FC236}">
                <a16:creationId xmlns:a16="http://schemas.microsoft.com/office/drawing/2014/main" id="{F11B6B9A-C8AF-8439-63E3-DF0F42086D94}"/>
              </a:ext>
            </a:extLst>
          </p:cNvPr>
          <p:cNvSpPr txBox="1">
            <a:spLocks/>
          </p:cNvSpPr>
          <p:nvPr/>
        </p:nvSpPr>
        <p:spPr>
          <a:xfrm>
            <a:off x="5943600" y="4205972"/>
            <a:ext cx="5363028" cy="646331"/>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600"/>
              </a:spcBef>
              <a:spcAft>
                <a:spcPts val="600"/>
              </a:spcAft>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60800" marR="0" indent="-228600" algn="l" defTabSz="914400" rtl="0" eaLnBrk="1" fontAlgn="auto" latinLnBrk="0" hangingPunct="1">
              <a:lnSpc>
                <a:spcPct val="100000"/>
              </a:lnSpc>
              <a:spcBef>
                <a:spcPts val="0"/>
              </a:spcBef>
              <a:spcAft>
                <a:spcPts val="800"/>
              </a:spcAft>
              <a:buClrTx/>
              <a:buSzPct val="100000"/>
              <a:buFont typeface="Arial" panose="020B0604020202020204" pitchFamily="34" charset="0"/>
              <a:buChar char="•"/>
              <a:tabLst/>
              <a:defRPr lang="en-US" sz="2400" kern="1200" dirty="0">
                <a:solidFill>
                  <a:schemeClr val="tx1"/>
                </a:solidFill>
                <a:latin typeface="+mn-lt"/>
                <a:ea typeface="+mn-ea"/>
                <a:cs typeface="+mn-cs"/>
              </a:defRPr>
            </a:lvl2pPr>
            <a:lvl3pPr marL="6912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3pPr>
            <a:lvl4pPr marL="9216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lang="en-US" sz="2000" kern="1200" dirty="0" smtClean="0">
                <a:solidFill>
                  <a:schemeClr val="tx1"/>
                </a:solidFill>
                <a:latin typeface="+mn-lt"/>
                <a:ea typeface="+mn-ea"/>
                <a:cs typeface="+mn-cs"/>
              </a:defRPr>
            </a:lvl4pPr>
            <a:lvl5pPr marL="1152000" indent="-228600" algn="l" defTabSz="914400" rtl="0" eaLnBrk="1" latinLnBrk="0" hangingPunct="1">
              <a:lnSpc>
                <a:spcPct val="100000"/>
              </a:lnSpc>
              <a:spcBef>
                <a:spcPts val="0"/>
              </a:spcBef>
              <a:spcAft>
                <a:spcPts val="800"/>
              </a:spcAft>
              <a:buClrTx/>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latin typeface="Arial"/>
              </a:defRPr>
            </a:pPr>
            <a:r>
              <a:rPr lang="en-US">
                <a:latin typeface="+mn-lt"/>
              </a:rPr>
              <a:t>Writing</a:t>
            </a:r>
          </a:p>
        </p:txBody>
      </p:sp>
      <p:cxnSp>
        <p:nvCxnSpPr>
          <p:cNvPr id="37" name="Straight Connector 36">
            <a:extLst>
              <a:ext uri="{FF2B5EF4-FFF2-40B4-BE49-F238E27FC236}">
                <a16:creationId xmlns:a16="http://schemas.microsoft.com/office/drawing/2014/main" id="{FBC82783-889B-1E1E-3A21-14BDCBD9934F}"/>
              </a:ext>
            </a:extLst>
          </p:cNvPr>
          <p:cNvCxnSpPr/>
          <p:nvPr/>
        </p:nvCxnSpPr>
        <p:spPr>
          <a:xfrm>
            <a:off x="5943599" y="5178425"/>
            <a:ext cx="5174343"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57638091-DF98-401B-C1D2-74F0DF088948}"/>
              </a:ext>
            </a:extLst>
          </p:cNvPr>
          <p:cNvCxnSpPr/>
          <p:nvPr/>
        </p:nvCxnSpPr>
        <p:spPr>
          <a:xfrm>
            <a:off x="5943599" y="3879850"/>
            <a:ext cx="5174343"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DD89AB0-45F4-3A6C-40E3-569726C28ED5}"/>
              </a:ext>
            </a:extLst>
          </p:cNvPr>
          <p:cNvCxnSpPr/>
          <p:nvPr/>
        </p:nvCxnSpPr>
        <p:spPr>
          <a:xfrm>
            <a:off x="5943599" y="2581275"/>
            <a:ext cx="5174343"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89" name="Group 88">
            <a:extLst>
              <a:ext uri="{FF2B5EF4-FFF2-40B4-BE49-F238E27FC236}">
                <a16:creationId xmlns:a16="http://schemas.microsoft.com/office/drawing/2014/main" id="{B88AC291-CAA8-AFE3-718D-91976A42A80D}"/>
              </a:ext>
            </a:extLst>
          </p:cNvPr>
          <p:cNvGrpSpPr/>
          <p:nvPr/>
        </p:nvGrpSpPr>
        <p:grpSpPr>
          <a:xfrm>
            <a:off x="5062038" y="5522914"/>
            <a:ext cx="609599" cy="609599"/>
            <a:chOff x="2304336" y="2397860"/>
            <a:chExt cx="804862" cy="804862"/>
          </a:xfrm>
        </p:grpSpPr>
        <p:sp>
          <p:nvSpPr>
            <p:cNvPr id="90" name="Oval 89">
              <a:extLst>
                <a:ext uri="{FF2B5EF4-FFF2-40B4-BE49-F238E27FC236}">
                  <a16:creationId xmlns:a16="http://schemas.microsoft.com/office/drawing/2014/main" id="{7F94108B-0341-C6CF-F76A-6A7692638CA4}"/>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r>
                <a:rPr lang="en-US" sz="2000" b="1">
                  <a:solidFill>
                    <a:srgbClr val="0F5669"/>
                  </a:solidFill>
                </a:rPr>
                <a:t>4</a:t>
              </a:r>
            </a:p>
          </p:txBody>
        </p:sp>
        <p:sp>
          <p:nvSpPr>
            <p:cNvPr id="91" name="Oval 90">
              <a:extLst>
                <a:ext uri="{FF2B5EF4-FFF2-40B4-BE49-F238E27FC236}">
                  <a16:creationId xmlns:a16="http://schemas.microsoft.com/office/drawing/2014/main" id="{E8D36625-5ECA-AB11-064F-AE40B5C88282}"/>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92" name="Group 91">
            <a:extLst>
              <a:ext uri="{FF2B5EF4-FFF2-40B4-BE49-F238E27FC236}">
                <a16:creationId xmlns:a16="http://schemas.microsoft.com/office/drawing/2014/main" id="{23D33501-7875-5EBF-AF21-B6C430ABDE52}"/>
              </a:ext>
            </a:extLst>
          </p:cNvPr>
          <p:cNvGrpSpPr/>
          <p:nvPr/>
        </p:nvGrpSpPr>
        <p:grpSpPr>
          <a:xfrm>
            <a:off x="5062038" y="4224339"/>
            <a:ext cx="609599" cy="609599"/>
            <a:chOff x="2304336" y="2397860"/>
            <a:chExt cx="804862" cy="804862"/>
          </a:xfrm>
        </p:grpSpPr>
        <p:sp>
          <p:nvSpPr>
            <p:cNvPr id="93" name="Oval 92">
              <a:extLst>
                <a:ext uri="{FF2B5EF4-FFF2-40B4-BE49-F238E27FC236}">
                  <a16:creationId xmlns:a16="http://schemas.microsoft.com/office/drawing/2014/main" id="{98CCD02B-AD41-774D-7BC5-F1CBFB104A62}"/>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r>
                <a:rPr lang="en-US" sz="2000" b="1">
                  <a:solidFill>
                    <a:srgbClr val="0F5669"/>
                  </a:solidFill>
                </a:rPr>
                <a:t>3</a:t>
              </a:r>
            </a:p>
          </p:txBody>
        </p:sp>
        <p:sp>
          <p:nvSpPr>
            <p:cNvPr id="94" name="Oval 93">
              <a:extLst>
                <a:ext uri="{FF2B5EF4-FFF2-40B4-BE49-F238E27FC236}">
                  <a16:creationId xmlns:a16="http://schemas.microsoft.com/office/drawing/2014/main" id="{5BB67814-5C1D-CB02-423C-71E027D59C5B}"/>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95" name="Group 94">
            <a:extLst>
              <a:ext uri="{FF2B5EF4-FFF2-40B4-BE49-F238E27FC236}">
                <a16:creationId xmlns:a16="http://schemas.microsoft.com/office/drawing/2014/main" id="{1DBC73BB-6571-F7CD-A172-CB00F3A3A37C}"/>
              </a:ext>
            </a:extLst>
          </p:cNvPr>
          <p:cNvGrpSpPr/>
          <p:nvPr/>
        </p:nvGrpSpPr>
        <p:grpSpPr>
          <a:xfrm>
            <a:off x="5062038" y="1627189"/>
            <a:ext cx="609599" cy="609599"/>
            <a:chOff x="2304336" y="2397860"/>
            <a:chExt cx="804862" cy="804862"/>
          </a:xfrm>
        </p:grpSpPr>
        <p:sp>
          <p:nvSpPr>
            <p:cNvPr id="96" name="Oval 95">
              <a:extLst>
                <a:ext uri="{FF2B5EF4-FFF2-40B4-BE49-F238E27FC236}">
                  <a16:creationId xmlns:a16="http://schemas.microsoft.com/office/drawing/2014/main" id="{DE371986-A957-D2F2-6D79-C7567BB09771}"/>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r>
                <a:rPr lang="en-US" sz="2000" b="1">
                  <a:solidFill>
                    <a:srgbClr val="0F5669"/>
                  </a:solidFill>
                </a:rPr>
                <a:t>1</a:t>
              </a:r>
            </a:p>
          </p:txBody>
        </p:sp>
        <p:sp>
          <p:nvSpPr>
            <p:cNvPr id="97" name="Oval 96">
              <a:extLst>
                <a:ext uri="{FF2B5EF4-FFF2-40B4-BE49-F238E27FC236}">
                  <a16:creationId xmlns:a16="http://schemas.microsoft.com/office/drawing/2014/main" id="{E67CAAAB-CE4D-3AC0-D77B-74F8B7F60D00}"/>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98" name="Group 97">
            <a:extLst>
              <a:ext uri="{FF2B5EF4-FFF2-40B4-BE49-F238E27FC236}">
                <a16:creationId xmlns:a16="http://schemas.microsoft.com/office/drawing/2014/main" id="{441009E0-1158-D102-2C86-466633F0004D}"/>
              </a:ext>
            </a:extLst>
          </p:cNvPr>
          <p:cNvGrpSpPr/>
          <p:nvPr/>
        </p:nvGrpSpPr>
        <p:grpSpPr>
          <a:xfrm>
            <a:off x="5062038" y="2925764"/>
            <a:ext cx="609599" cy="609599"/>
            <a:chOff x="2304336" y="2397860"/>
            <a:chExt cx="804862" cy="804862"/>
          </a:xfrm>
        </p:grpSpPr>
        <p:sp>
          <p:nvSpPr>
            <p:cNvPr id="99" name="Oval 98">
              <a:extLst>
                <a:ext uri="{FF2B5EF4-FFF2-40B4-BE49-F238E27FC236}">
                  <a16:creationId xmlns:a16="http://schemas.microsoft.com/office/drawing/2014/main" id="{F481962C-B55E-7799-86B4-0937685901B4}"/>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r>
                <a:rPr lang="en-US" sz="2000" b="1">
                  <a:solidFill>
                    <a:srgbClr val="0F5669"/>
                  </a:solidFill>
                </a:rPr>
                <a:t>2</a:t>
              </a:r>
            </a:p>
          </p:txBody>
        </p:sp>
        <p:sp>
          <p:nvSpPr>
            <p:cNvPr id="100" name="Oval 99">
              <a:extLst>
                <a:ext uri="{FF2B5EF4-FFF2-40B4-BE49-F238E27FC236}">
                  <a16:creationId xmlns:a16="http://schemas.microsoft.com/office/drawing/2014/main" id="{82C8FB40-5E2A-7421-FF8B-725030847B4C}"/>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Tree>
    <p:extLst>
      <p:ext uri="{BB962C8B-B14F-4D97-AF65-F5344CB8AC3E}">
        <p14:creationId xmlns:p14="http://schemas.microsoft.com/office/powerpoint/2010/main" val="4074296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FC819636-A443-1B3E-FBCC-A00719DAA311}"/>
              </a:ext>
            </a:extLst>
          </p:cNvPr>
          <p:cNvSpPr>
            <a:spLocks/>
          </p:cNvSpPr>
          <p:nvPr/>
        </p:nvSpPr>
        <p:spPr>
          <a:xfrm>
            <a:off x="606425" y="2006530"/>
            <a:ext cx="10975975" cy="4470470"/>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0BB88D8-787D-1622-4FF1-4DAEC42B47F4}"/>
              </a:ext>
            </a:extLst>
          </p:cNvPr>
          <p:cNvSpPr/>
          <p:nvPr/>
        </p:nvSpPr>
        <p:spPr>
          <a:xfrm>
            <a:off x="697865" y="2097970"/>
            <a:ext cx="10793095" cy="616501"/>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IN" sz="2000" b="1"/>
              <a:t>Key benefits</a:t>
            </a:r>
          </a:p>
        </p:txBody>
      </p:sp>
      <p:sp>
        <p:nvSpPr>
          <p:cNvPr id="40" name="Rectangle 39">
            <a:extLst>
              <a:ext uri="{FF2B5EF4-FFF2-40B4-BE49-F238E27FC236}">
                <a16:creationId xmlns:a16="http://schemas.microsoft.com/office/drawing/2014/main" id="{BE543D11-EA1F-893E-03E7-5BA7EC9EC6EE}"/>
              </a:ext>
            </a:extLst>
          </p:cNvPr>
          <p:cNvSpPr>
            <a:spLocks/>
          </p:cNvSpPr>
          <p:nvPr/>
        </p:nvSpPr>
        <p:spPr>
          <a:xfrm>
            <a:off x="697865" y="3904614"/>
            <a:ext cx="3536738" cy="24809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731520" rtlCol="0" anchor="t">
            <a:normAutofit/>
          </a:bodyPr>
          <a:lstStyle/>
          <a:p>
            <a:pPr algn="ctr">
              <a:spcAft>
                <a:spcPts val="600"/>
              </a:spcAft>
            </a:pPr>
            <a:r>
              <a:rPr lang="en-US">
                <a:solidFill>
                  <a:schemeClr val="tx1"/>
                </a:solidFill>
              </a:rPr>
              <a:t>Ensures patient and community perspectives are represented in the scientific literature</a:t>
            </a:r>
          </a:p>
        </p:txBody>
      </p:sp>
      <p:sp>
        <p:nvSpPr>
          <p:cNvPr id="41" name="Rectangle 40">
            <a:extLst>
              <a:ext uri="{FF2B5EF4-FFF2-40B4-BE49-F238E27FC236}">
                <a16:creationId xmlns:a16="http://schemas.microsoft.com/office/drawing/2014/main" id="{E22EACA2-49C8-0382-F981-43A08BD9C2B5}"/>
              </a:ext>
            </a:extLst>
          </p:cNvPr>
          <p:cNvSpPr>
            <a:spLocks/>
          </p:cNvSpPr>
          <p:nvPr/>
        </p:nvSpPr>
        <p:spPr>
          <a:xfrm>
            <a:off x="4326043" y="3904614"/>
            <a:ext cx="3536738" cy="24809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731520" rtlCol="0" anchor="t">
            <a:normAutofit/>
          </a:bodyPr>
          <a:lstStyle/>
          <a:p>
            <a:pPr algn="ctr">
              <a:spcAft>
                <a:spcPts val="600"/>
              </a:spcAft>
            </a:pPr>
            <a:r>
              <a:rPr lang="en-US">
                <a:solidFill>
                  <a:schemeClr val="tx1"/>
                </a:solidFill>
              </a:rPr>
              <a:t>Shapes research priorities and influences agendas</a:t>
            </a:r>
          </a:p>
        </p:txBody>
      </p:sp>
      <p:sp>
        <p:nvSpPr>
          <p:cNvPr id="42" name="Rectangle 41">
            <a:extLst>
              <a:ext uri="{FF2B5EF4-FFF2-40B4-BE49-F238E27FC236}">
                <a16:creationId xmlns:a16="http://schemas.microsoft.com/office/drawing/2014/main" id="{3FCA7AA5-69A6-179A-3074-5A57C39E844F}"/>
              </a:ext>
            </a:extLst>
          </p:cNvPr>
          <p:cNvSpPr>
            <a:spLocks/>
          </p:cNvSpPr>
          <p:nvPr/>
        </p:nvSpPr>
        <p:spPr>
          <a:xfrm>
            <a:off x="7954221" y="3904614"/>
            <a:ext cx="3536738" cy="24809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tIns="731520" rtlCol="0" anchor="t">
            <a:normAutofit/>
          </a:bodyPr>
          <a:lstStyle/>
          <a:p>
            <a:pPr algn="ctr">
              <a:spcAft>
                <a:spcPts val="600"/>
              </a:spcAft>
            </a:pPr>
            <a:r>
              <a:rPr lang="en-US">
                <a:solidFill>
                  <a:schemeClr val="tx1"/>
                </a:solidFill>
              </a:rPr>
              <a:t>Contributes to the development of treatments, care, and policies that matter to the rare disease community</a:t>
            </a:r>
          </a:p>
        </p:txBody>
      </p:sp>
      <p:pic>
        <p:nvPicPr>
          <p:cNvPr id="49" name="Graphic 48">
            <a:extLst>
              <a:ext uri="{FF2B5EF4-FFF2-40B4-BE49-F238E27FC236}">
                <a16:creationId xmlns:a16="http://schemas.microsoft.com/office/drawing/2014/main" id="{09B45036-A968-D886-FAD6-318ADC330F3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157518" y="3144936"/>
            <a:ext cx="617432" cy="617432"/>
          </a:xfrm>
          <a:prstGeom prst="rect">
            <a:avLst/>
          </a:prstGeom>
        </p:spPr>
      </p:pic>
      <p:pic>
        <p:nvPicPr>
          <p:cNvPr id="55" name="Graphic 54">
            <a:extLst>
              <a:ext uri="{FF2B5EF4-FFF2-40B4-BE49-F238E27FC236}">
                <a16:creationId xmlns:a16="http://schemas.microsoft.com/office/drawing/2014/main" id="{C169FDF4-8D7D-71BB-7D7E-DCF3E2749CA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785696" y="3144936"/>
            <a:ext cx="617432" cy="617432"/>
          </a:xfrm>
          <a:prstGeom prst="rect">
            <a:avLst/>
          </a:prstGeom>
        </p:spPr>
      </p:pic>
      <p:pic>
        <p:nvPicPr>
          <p:cNvPr id="57" name="Graphic 56">
            <a:extLst>
              <a:ext uri="{FF2B5EF4-FFF2-40B4-BE49-F238E27FC236}">
                <a16:creationId xmlns:a16="http://schemas.microsoft.com/office/drawing/2014/main" id="{CD5213AA-ECEA-CC17-6678-184CF6E76EC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413874" y="3144936"/>
            <a:ext cx="617432" cy="617432"/>
          </a:xfrm>
          <a:prstGeom prst="rect">
            <a:avLst/>
          </a:prstGeom>
        </p:spPr>
      </p:pic>
      <p:sp>
        <p:nvSpPr>
          <p:cNvPr id="60" name="TextBox 59">
            <a:extLst>
              <a:ext uri="{FF2B5EF4-FFF2-40B4-BE49-F238E27FC236}">
                <a16:creationId xmlns:a16="http://schemas.microsoft.com/office/drawing/2014/main" id="{7995F2C1-5EE4-C394-C637-26853F7F77C3}"/>
              </a:ext>
            </a:extLst>
          </p:cNvPr>
          <p:cNvSpPr txBox="1"/>
          <p:nvPr/>
        </p:nvSpPr>
        <p:spPr>
          <a:xfrm>
            <a:off x="609600" y="1569680"/>
            <a:ext cx="10972800" cy="276999"/>
          </a:xfrm>
          <a:prstGeom prst="rect">
            <a:avLst/>
          </a:prstGeom>
          <a:noFill/>
        </p:spPr>
        <p:txBody>
          <a:bodyPr wrap="square" lIns="0" tIns="0" rIns="0" bIns="0" rtlCol="0">
            <a:spAutoFit/>
          </a:bodyPr>
          <a:lstStyle/>
          <a:p>
            <a:pPr algn="l">
              <a:spcAft>
                <a:spcPts val="600"/>
              </a:spcAft>
            </a:pPr>
            <a:r>
              <a:rPr lang="en-US"/>
              <a:t>Evidence can only influence science, policy, and care when it is published</a:t>
            </a:r>
          </a:p>
        </p:txBody>
      </p:sp>
      <p:sp>
        <p:nvSpPr>
          <p:cNvPr id="10" name="Title 9">
            <a:extLst>
              <a:ext uri="{FF2B5EF4-FFF2-40B4-BE49-F238E27FC236}">
                <a16:creationId xmlns:a16="http://schemas.microsoft.com/office/drawing/2014/main" id="{4BC3EF8C-42DF-001C-F904-232FBE02C96E}"/>
              </a:ext>
            </a:extLst>
          </p:cNvPr>
          <p:cNvSpPr>
            <a:spLocks noGrp="1"/>
          </p:cNvSpPr>
          <p:nvPr>
            <p:ph type="title"/>
          </p:nvPr>
        </p:nvSpPr>
        <p:spPr>
          <a:xfrm>
            <a:off x="609600" y="401639"/>
            <a:ext cx="9712751" cy="720150"/>
          </a:xfrm>
        </p:spPr>
        <p:txBody>
          <a:bodyPr>
            <a:noAutofit/>
          </a:bodyPr>
          <a:lstStyle/>
          <a:p>
            <a:r>
              <a:rPr lang="en-US" sz="2800"/>
              <a:t>Why Publication Matters: Driving Visibility, Credibility, and Change</a:t>
            </a:r>
            <a:endParaRPr lang="en-IN" sz="2800"/>
          </a:p>
        </p:txBody>
      </p:sp>
      <p:cxnSp>
        <p:nvCxnSpPr>
          <p:cNvPr id="15" name="Straight Connector 14">
            <a:extLst>
              <a:ext uri="{FF2B5EF4-FFF2-40B4-BE49-F238E27FC236}">
                <a16:creationId xmlns:a16="http://schemas.microsoft.com/office/drawing/2014/main" id="{03C8CC86-0F36-61BA-71AB-21C0C498CAEF}"/>
              </a:ext>
            </a:extLst>
          </p:cNvPr>
          <p:cNvCxnSpPr>
            <a:cxnSpLocks/>
          </p:cNvCxnSpPr>
          <p:nvPr/>
        </p:nvCxnSpPr>
        <p:spPr>
          <a:xfrm>
            <a:off x="5637212" y="3904614"/>
            <a:ext cx="914400" cy="0"/>
          </a:xfrm>
          <a:prstGeom prst="line">
            <a:avLst/>
          </a:prstGeom>
          <a:ln w="31750" cap="rnd">
            <a:solidFill>
              <a:srgbClr val="51B3AE"/>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A283831-A951-5C04-CEBE-A2B6233DC2C8}"/>
              </a:ext>
            </a:extLst>
          </p:cNvPr>
          <p:cNvCxnSpPr>
            <a:cxnSpLocks/>
          </p:cNvCxnSpPr>
          <p:nvPr/>
        </p:nvCxnSpPr>
        <p:spPr>
          <a:xfrm>
            <a:off x="2009034" y="3904614"/>
            <a:ext cx="914400" cy="0"/>
          </a:xfrm>
          <a:prstGeom prst="line">
            <a:avLst/>
          </a:prstGeom>
          <a:ln w="31750" cap="rnd">
            <a:solidFill>
              <a:srgbClr val="51B3AE"/>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ACE8A956-8069-0120-521B-EC468A60AF9F}"/>
              </a:ext>
            </a:extLst>
          </p:cNvPr>
          <p:cNvCxnSpPr>
            <a:cxnSpLocks/>
          </p:cNvCxnSpPr>
          <p:nvPr/>
        </p:nvCxnSpPr>
        <p:spPr>
          <a:xfrm>
            <a:off x="9265389" y="3904614"/>
            <a:ext cx="914400" cy="0"/>
          </a:xfrm>
          <a:prstGeom prst="line">
            <a:avLst/>
          </a:prstGeom>
          <a:ln w="31750" cap="rnd">
            <a:solidFill>
              <a:srgbClr val="51B3AE"/>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D9CA97C-2A9F-AE71-9C35-49C2067B024A}"/>
              </a:ext>
            </a:extLst>
          </p:cNvPr>
          <p:cNvSpPr>
            <a:spLocks noGrp="1"/>
          </p:cNvSpPr>
          <p:nvPr>
            <p:ph type="title"/>
          </p:nvPr>
        </p:nvSpPr>
        <p:spPr/>
        <p:txBody>
          <a:bodyPr>
            <a:normAutofit/>
          </a:bodyPr>
          <a:lstStyle/>
          <a:p>
            <a:pPr algn="ctr">
              <a:lnSpc>
                <a:spcPct val="100000"/>
              </a:lnSpc>
            </a:pPr>
            <a:r>
              <a:rPr lang="en-US" sz="3200" b="1">
                <a:solidFill>
                  <a:schemeClr val="bg1"/>
                </a:solidFill>
              </a:rPr>
              <a:t>Planning</a:t>
            </a:r>
          </a:p>
        </p:txBody>
      </p:sp>
      <p:sp>
        <p:nvSpPr>
          <p:cNvPr id="5" name="Text Placeholder 4">
            <a:extLst>
              <a:ext uri="{FF2B5EF4-FFF2-40B4-BE49-F238E27FC236}">
                <a16:creationId xmlns:a16="http://schemas.microsoft.com/office/drawing/2014/main" id="{233A5FD4-72D0-DE61-2BBB-349D5F2E11E3}"/>
              </a:ext>
            </a:extLst>
          </p:cNvPr>
          <p:cNvSpPr>
            <a:spLocks noGrp="1"/>
          </p:cNvSpPr>
          <p:nvPr>
            <p:ph type="body" sz="quarter" idx="10"/>
          </p:nvPr>
        </p:nvSpPr>
        <p:spPr/>
        <p:txBody>
          <a:bodyPr/>
          <a:lstStyle/>
          <a:p>
            <a:r>
              <a:rPr lang="en-US"/>
              <a:t>What do you need to know and do before you start writing?</a:t>
            </a:r>
          </a:p>
        </p:txBody>
      </p:sp>
      <p:pic>
        <p:nvPicPr>
          <p:cNvPr id="10" name="Picture 9" descr="Elderly woman finishing a marathon">
            <a:extLst>
              <a:ext uri="{FF2B5EF4-FFF2-40B4-BE49-F238E27FC236}">
                <a16:creationId xmlns:a16="http://schemas.microsoft.com/office/drawing/2014/main" id="{FE57296D-F416-96BB-4909-5A96BB8C1A52}"/>
              </a:ext>
            </a:extLst>
          </p:cNvPr>
          <p:cNvPicPr>
            <a:picLocks noChangeAspect="1"/>
          </p:cNvPicPr>
          <p:nvPr/>
        </p:nvPicPr>
        <p:blipFill rotWithShape="1">
          <a:blip r:embed="rId2">
            <a:extLst>
              <a:ext uri="{28A0092B-C50C-407E-A947-70E740481C1C}">
                <a14:useLocalDpi xmlns:a14="http://schemas.microsoft.com/office/drawing/2010/main" val="0"/>
              </a:ext>
            </a:extLst>
          </a:blip>
          <a:srcRect l="6168" r="6168"/>
          <a:stretch>
            <a:fillRect/>
          </a:stretch>
        </p:blipFill>
        <p:spPr>
          <a:xfrm>
            <a:off x="5372100" y="1290639"/>
            <a:ext cx="6819896" cy="5186362"/>
          </a:xfrm>
          <a:prstGeom prst="rect">
            <a:avLst/>
          </a:prstGeom>
        </p:spPr>
      </p:pic>
      <p:sp>
        <p:nvSpPr>
          <p:cNvPr id="7" name="Rectangle 6">
            <a:extLst>
              <a:ext uri="{FF2B5EF4-FFF2-40B4-BE49-F238E27FC236}">
                <a16:creationId xmlns:a16="http://schemas.microsoft.com/office/drawing/2014/main" id="{DC8F8EDE-D427-22C8-65A0-71E591F8B542}"/>
              </a:ext>
            </a:extLst>
          </p:cNvPr>
          <p:cNvSpPr/>
          <p:nvPr/>
        </p:nvSpPr>
        <p:spPr>
          <a:xfrm>
            <a:off x="5372100" y="5892800"/>
            <a:ext cx="6819896" cy="584200"/>
          </a:xfrm>
          <a:prstGeom prst="rect">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US" i="1"/>
              <a:t>Plan for a marathon, not a sprint</a:t>
            </a:r>
          </a:p>
        </p:txBody>
      </p:sp>
    </p:spTree>
    <p:extLst>
      <p:ext uri="{BB962C8B-B14F-4D97-AF65-F5344CB8AC3E}">
        <p14:creationId xmlns:p14="http://schemas.microsoft.com/office/powerpoint/2010/main" val="1250804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15CE4-F98F-BD5B-5840-9CA6E29C371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FF56A06B-0B9D-3267-88E0-A597A17E55D8}"/>
              </a:ext>
            </a:extLst>
          </p:cNvPr>
          <p:cNvSpPr>
            <a:spLocks noGrp="1"/>
          </p:cNvSpPr>
          <p:nvPr>
            <p:ph type="title"/>
          </p:nvPr>
        </p:nvSpPr>
        <p:spPr>
          <a:xfrm>
            <a:off x="609600" y="401639"/>
            <a:ext cx="9712751" cy="804992"/>
          </a:xfrm>
        </p:spPr>
        <p:txBody>
          <a:bodyPr/>
          <a:lstStyle/>
          <a:p>
            <a:r>
              <a:rPr lang="en-US"/>
              <a:t>Could Your Research Be Published?</a:t>
            </a:r>
          </a:p>
        </p:txBody>
      </p:sp>
      <p:sp>
        <p:nvSpPr>
          <p:cNvPr id="12" name="Freeform: Shape 11">
            <a:extLst>
              <a:ext uri="{FF2B5EF4-FFF2-40B4-BE49-F238E27FC236}">
                <a16:creationId xmlns:a16="http://schemas.microsoft.com/office/drawing/2014/main" id="{B81FEB50-FD64-9824-207C-42E7063CC793}"/>
              </a:ext>
            </a:extLst>
          </p:cNvPr>
          <p:cNvSpPr>
            <a:spLocks/>
          </p:cNvSpPr>
          <p:nvPr/>
        </p:nvSpPr>
        <p:spPr>
          <a:xfrm>
            <a:off x="606425" y="1530280"/>
            <a:ext cx="10975975" cy="4926082"/>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399262D-B00E-D7AB-F331-6CB6A63EAF0B}"/>
              </a:ext>
            </a:extLst>
          </p:cNvPr>
          <p:cNvSpPr/>
          <p:nvPr/>
        </p:nvSpPr>
        <p:spPr>
          <a:xfrm>
            <a:off x="697865" y="1621720"/>
            <a:ext cx="10793095" cy="616501"/>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r>
              <a:rPr lang="en-US" sz="2000" b="1"/>
              <a:t>Considerations before you start your publication journey</a:t>
            </a:r>
          </a:p>
        </p:txBody>
      </p:sp>
      <p:cxnSp>
        <p:nvCxnSpPr>
          <p:cNvPr id="35" name="Straight Connector 34">
            <a:extLst>
              <a:ext uri="{FF2B5EF4-FFF2-40B4-BE49-F238E27FC236}">
                <a16:creationId xmlns:a16="http://schemas.microsoft.com/office/drawing/2014/main" id="{8CB10464-3B2E-ED40-4FE3-D49A4DADAEA7}"/>
              </a:ext>
            </a:extLst>
          </p:cNvPr>
          <p:cNvCxnSpPr/>
          <p:nvPr/>
        </p:nvCxnSpPr>
        <p:spPr>
          <a:xfrm>
            <a:off x="1600443" y="3444410"/>
            <a:ext cx="951749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DBEC48E-A2E5-3CDC-F514-23E8B33EC237}"/>
              </a:ext>
            </a:extLst>
          </p:cNvPr>
          <p:cNvCxnSpPr/>
          <p:nvPr/>
        </p:nvCxnSpPr>
        <p:spPr>
          <a:xfrm>
            <a:off x="1600443" y="4609324"/>
            <a:ext cx="951749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FC08CF20-0742-A775-E6A5-8636DE16624B}"/>
              </a:ext>
            </a:extLst>
          </p:cNvPr>
          <p:cNvSpPr>
            <a:spLocks/>
          </p:cNvSpPr>
          <p:nvPr/>
        </p:nvSpPr>
        <p:spPr>
          <a:xfrm>
            <a:off x="1600443" y="3888368"/>
            <a:ext cx="9890517"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The findings tell a clear and meaningful story</a:t>
            </a:r>
          </a:p>
        </p:txBody>
      </p:sp>
      <p:grpSp>
        <p:nvGrpSpPr>
          <p:cNvPr id="48" name="Group 47">
            <a:extLst>
              <a:ext uri="{FF2B5EF4-FFF2-40B4-BE49-F238E27FC236}">
                <a16:creationId xmlns:a16="http://schemas.microsoft.com/office/drawing/2014/main" id="{BCF637C2-B655-4E44-152D-3424F9EE8331}"/>
              </a:ext>
            </a:extLst>
          </p:cNvPr>
          <p:cNvGrpSpPr/>
          <p:nvPr/>
        </p:nvGrpSpPr>
        <p:grpSpPr>
          <a:xfrm>
            <a:off x="780499" y="3703932"/>
            <a:ext cx="645870" cy="645870"/>
            <a:chOff x="2304336" y="2397860"/>
            <a:chExt cx="804862" cy="804862"/>
          </a:xfrm>
        </p:grpSpPr>
        <p:sp>
          <p:nvSpPr>
            <p:cNvPr id="49" name="Oval 48">
              <a:extLst>
                <a:ext uri="{FF2B5EF4-FFF2-40B4-BE49-F238E27FC236}">
                  <a16:creationId xmlns:a16="http://schemas.microsoft.com/office/drawing/2014/main" id="{FA505918-105A-6E5C-76C5-938D8F720568}"/>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50" name="Oval 49">
              <a:extLst>
                <a:ext uri="{FF2B5EF4-FFF2-40B4-BE49-F238E27FC236}">
                  <a16:creationId xmlns:a16="http://schemas.microsoft.com/office/drawing/2014/main" id="{4137CAA5-50E7-417E-9ACA-E71D80D49C7C}"/>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6" name="Rectangle 15">
            <a:extLst>
              <a:ext uri="{FF2B5EF4-FFF2-40B4-BE49-F238E27FC236}">
                <a16:creationId xmlns:a16="http://schemas.microsoft.com/office/drawing/2014/main" id="{AB774E99-E467-F81E-7667-323B16BDC64D}"/>
              </a:ext>
            </a:extLst>
          </p:cNvPr>
          <p:cNvSpPr>
            <a:spLocks/>
          </p:cNvSpPr>
          <p:nvPr/>
        </p:nvSpPr>
        <p:spPr>
          <a:xfrm>
            <a:off x="1600443" y="2723454"/>
            <a:ext cx="9890517"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The data were collected in a systematic and credible way</a:t>
            </a:r>
          </a:p>
        </p:txBody>
      </p:sp>
      <p:grpSp>
        <p:nvGrpSpPr>
          <p:cNvPr id="51" name="Group 50">
            <a:extLst>
              <a:ext uri="{FF2B5EF4-FFF2-40B4-BE49-F238E27FC236}">
                <a16:creationId xmlns:a16="http://schemas.microsoft.com/office/drawing/2014/main" id="{F118C831-025E-86CC-F593-4A81B8AB648B}"/>
              </a:ext>
            </a:extLst>
          </p:cNvPr>
          <p:cNvGrpSpPr/>
          <p:nvPr/>
        </p:nvGrpSpPr>
        <p:grpSpPr>
          <a:xfrm>
            <a:off x="780499" y="2539018"/>
            <a:ext cx="645870" cy="645870"/>
            <a:chOff x="2304336" y="2397860"/>
            <a:chExt cx="804862" cy="804862"/>
          </a:xfrm>
        </p:grpSpPr>
        <p:sp>
          <p:nvSpPr>
            <p:cNvPr id="52" name="Oval 51">
              <a:extLst>
                <a:ext uri="{FF2B5EF4-FFF2-40B4-BE49-F238E27FC236}">
                  <a16:creationId xmlns:a16="http://schemas.microsoft.com/office/drawing/2014/main" id="{F1C6139B-A557-EDCB-ADA7-54ED33709382}"/>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53" name="Oval 52">
              <a:extLst>
                <a:ext uri="{FF2B5EF4-FFF2-40B4-BE49-F238E27FC236}">
                  <a16:creationId xmlns:a16="http://schemas.microsoft.com/office/drawing/2014/main" id="{01CEE1AF-7875-B9BC-1395-93811B76082E}"/>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pic>
        <p:nvPicPr>
          <p:cNvPr id="40" name="Graphic 39">
            <a:extLst>
              <a:ext uri="{FF2B5EF4-FFF2-40B4-BE49-F238E27FC236}">
                <a16:creationId xmlns:a16="http://schemas.microsoft.com/office/drawing/2014/main" id="{15C51C93-9A2D-20A1-E1A5-F9847AC7883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26314" y="2684833"/>
            <a:ext cx="354240" cy="354240"/>
          </a:xfrm>
          <a:prstGeom prst="rect">
            <a:avLst/>
          </a:prstGeom>
        </p:spPr>
      </p:pic>
      <p:pic>
        <p:nvPicPr>
          <p:cNvPr id="42" name="Graphic 41">
            <a:extLst>
              <a:ext uri="{FF2B5EF4-FFF2-40B4-BE49-F238E27FC236}">
                <a16:creationId xmlns:a16="http://schemas.microsoft.com/office/drawing/2014/main" id="{9CFB7433-B557-B9CC-68EE-702CB4FFC91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26314" y="3849747"/>
            <a:ext cx="354240" cy="354240"/>
          </a:xfrm>
          <a:prstGeom prst="rect">
            <a:avLst/>
          </a:prstGeom>
        </p:spPr>
      </p:pic>
      <p:sp>
        <p:nvSpPr>
          <p:cNvPr id="27" name="Rectangle 26">
            <a:extLst>
              <a:ext uri="{FF2B5EF4-FFF2-40B4-BE49-F238E27FC236}">
                <a16:creationId xmlns:a16="http://schemas.microsoft.com/office/drawing/2014/main" id="{557F654A-7E0D-F3C6-5858-FC96AA5D6337}"/>
              </a:ext>
            </a:extLst>
          </p:cNvPr>
          <p:cNvSpPr>
            <a:spLocks/>
          </p:cNvSpPr>
          <p:nvPr/>
        </p:nvSpPr>
        <p:spPr>
          <a:xfrm>
            <a:off x="1600443" y="5067134"/>
            <a:ext cx="9890517" cy="92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If patient data and stories are included, the appropriate permissions have been given</a:t>
            </a:r>
          </a:p>
          <a:p>
            <a:pPr marL="341313" indent="-231775">
              <a:spcAft>
                <a:spcPts val="600"/>
              </a:spcAft>
              <a:buFont typeface="Arial" panose="020B0604020202020204" pitchFamily="34" charset="0"/>
              <a:buChar char="•"/>
            </a:pPr>
            <a:r>
              <a:rPr lang="en-US" sz="1600">
                <a:solidFill>
                  <a:schemeClr val="tx1"/>
                </a:solidFill>
              </a:rPr>
              <a:t>Participants have provided appropriate consent</a:t>
            </a:r>
          </a:p>
          <a:p>
            <a:pPr marL="341313" indent="-231775">
              <a:spcAft>
                <a:spcPts val="600"/>
              </a:spcAft>
              <a:buFont typeface="Arial" panose="020B0604020202020204" pitchFamily="34" charset="0"/>
              <a:buChar char="•"/>
            </a:pPr>
            <a:r>
              <a:rPr lang="en-US" sz="1600">
                <a:solidFill>
                  <a:schemeClr val="tx1"/>
                </a:solidFill>
              </a:rPr>
              <a:t>Patient privacy and confidentiality are protected</a:t>
            </a:r>
          </a:p>
        </p:txBody>
      </p:sp>
      <p:grpSp>
        <p:nvGrpSpPr>
          <p:cNvPr id="45" name="Group 44">
            <a:extLst>
              <a:ext uri="{FF2B5EF4-FFF2-40B4-BE49-F238E27FC236}">
                <a16:creationId xmlns:a16="http://schemas.microsoft.com/office/drawing/2014/main" id="{34E13027-CE65-5177-DDBA-FC8D80E28A04}"/>
              </a:ext>
            </a:extLst>
          </p:cNvPr>
          <p:cNvGrpSpPr/>
          <p:nvPr/>
        </p:nvGrpSpPr>
        <p:grpSpPr>
          <a:xfrm>
            <a:off x="780499" y="4868848"/>
            <a:ext cx="645870" cy="645870"/>
            <a:chOff x="2304336" y="2397860"/>
            <a:chExt cx="804862" cy="804862"/>
          </a:xfrm>
        </p:grpSpPr>
        <p:sp>
          <p:nvSpPr>
            <p:cNvPr id="46" name="Oval 45">
              <a:extLst>
                <a:ext uri="{FF2B5EF4-FFF2-40B4-BE49-F238E27FC236}">
                  <a16:creationId xmlns:a16="http://schemas.microsoft.com/office/drawing/2014/main" id="{D71F9A45-001F-5E5A-A3FA-9AF5AFE75F3B}"/>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47" name="Oval 46">
              <a:extLst>
                <a:ext uri="{FF2B5EF4-FFF2-40B4-BE49-F238E27FC236}">
                  <a16:creationId xmlns:a16="http://schemas.microsoft.com/office/drawing/2014/main" id="{B7AE4E9F-96BA-4DCB-EE3C-B34DD4568798}"/>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pic>
        <p:nvPicPr>
          <p:cNvPr id="44" name="Graphic 43">
            <a:extLst>
              <a:ext uri="{FF2B5EF4-FFF2-40B4-BE49-F238E27FC236}">
                <a16:creationId xmlns:a16="http://schemas.microsoft.com/office/drawing/2014/main" id="{327EE973-F645-E648-E279-716B4581279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26314" y="5014663"/>
            <a:ext cx="354240" cy="354240"/>
          </a:xfrm>
          <a:prstGeom prst="rect">
            <a:avLst/>
          </a:prstGeom>
        </p:spPr>
      </p:pic>
    </p:spTree>
    <p:extLst>
      <p:ext uri="{BB962C8B-B14F-4D97-AF65-F5344CB8AC3E}">
        <p14:creationId xmlns:p14="http://schemas.microsoft.com/office/powerpoint/2010/main" val="2474715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4F6B42-DF89-0365-A2D6-C9E8117FED11}"/>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A2BC3EC-30D1-73CD-2C4A-826B8294B5A5}"/>
              </a:ext>
            </a:extLst>
          </p:cNvPr>
          <p:cNvSpPr>
            <a:spLocks noGrp="1"/>
          </p:cNvSpPr>
          <p:nvPr>
            <p:ph type="title"/>
          </p:nvPr>
        </p:nvSpPr>
        <p:spPr>
          <a:xfrm>
            <a:off x="609600" y="401639"/>
            <a:ext cx="9712751" cy="804992"/>
          </a:xfrm>
        </p:spPr>
        <p:txBody>
          <a:bodyPr>
            <a:noAutofit/>
          </a:bodyPr>
          <a:lstStyle/>
          <a:p>
            <a:r>
              <a:rPr lang="en-US"/>
              <a:t>What Gets Published</a:t>
            </a:r>
          </a:p>
        </p:txBody>
      </p:sp>
      <p:sp>
        <p:nvSpPr>
          <p:cNvPr id="9" name="Freeform: Shape 8">
            <a:extLst>
              <a:ext uri="{FF2B5EF4-FFF2-40B4-BE49-F238E27FC236}">
                <a16:creationId xmlns:a16="http://schemas.microsoft.com/office/drawing/2014/main" id="{F6B9DC17-862F-49BF-B1B6-33589AB66DCE}"/>
              </a:ext>
            </a:extLst>
          </p:cNvPr>
          <p:cNvSpPr>
            <a:spLocks/>
          </p:cNvSpPr>
          <p:nvPr/>
        </p:nvSpPr>
        <p:spPr>
          <a:xfrm>
            <a:off x="606425" y="2006530"/>
            <a:ext cx="10975975" cy="4470470"/>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65A43B-084C-7676-7AB8-D37DA19224C6}"/>
              </a:ext>
            </a:extLst>
          </p:cNvPr>
          <p:cNvSpPr/>
          <p:nvPr/>
        </p:nvSpPr>
        <p:spPr>
          <a:xfrm>
            <a:off x="697865" y="2097970"/>
            <a:ext cx="10793095" cy="616501"/>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US" sz="2000" b="1"/>
              <a:t>Journal articles – also known as manuscripts</a:t>
            </a:r>
          </a:p>
        </p:txBody>
      </p:sp>
      <p:sp>
        <p:nvSpPr>
          <p:cNvPr id="64" name="TextBox 63">
            <a:extLst>
              <a:ext uri="{FF2B5EF4-FFF2-40B4-BE49-F238E27FC236}">
                <a16:creationId xmlns:a16="http://schemas.microsoft.com/office/drawing/2014/main" id="{8433DC8B-DE40-4469-AF67-DACCE9688035}"/>
              </a:ext>
            </a:extLst>
          </p:cNvPr>
          <p:cNvSpPr txBox="1"/>
          <p:nvPr/>
        </p:nvSpPr>
        <p:spPr>
          <a:xfrm>
            <a:off x="609600" y="1468081"/>
            <a:ext cx="10972800" cy="276999"/>
          </a:xfrm>
          <a:prstGeom prst="rect">
            <a:avLst/>
          </a:prstGeom>
          <a:noFill/>
        </p:spPr>
        <p:txBody>
          <a:bodyPr wrap="square" lIns="0" tIns="0" rIns="0" bIns="0" rtlCol="0">
            <a:spAutoFit/>
          </a:bodyPr>
          <a:lstStyle/>
          <a:p>
            <a:pPr algn="l">
              <a:spcAft>
                <a:spcPts val="600"/>
              </a:spcAft>
            </a:pPr>
            <a:r>
              <a:rPr lang="en-US"/>
              <a:t>Types of publications in medicine</a:t>
            </a:r>
          </a:p>
        </p:txBody>
      </p:sp>
      <p:grpSp>
        <p:nvGrpSpPr>
          <p:cNvPr id="7" name="Group 6">
            <a:extLst>
              <a:ext uri="{FF2B5EF4-FFF2-40B4-BE49-F238E27FC236}">
                <a16:creationId xmlns:a16="http://schemas.microsoft.com/office/drawing/2014/main" id="{3AEBF337-F990-F413-9311-33F193D83EB3}"/>
              </a:ext>
            </a:extLst>
          </p:cNvPr>
          <p:cNvGrpSpPr/>
          <p:nvPr/>
        </p:nvGrpSpPr>
        <p:grpSpPr>
          <a:xfrm>
            <a:off x="697864" y="3144936"/>
            <a:ext cx="2629694" cy="3240624"/>
            <a:chOff x="697864" y="3144936"/>
            <a:chExt cx="2629694" cy="3240624"/>
          </a:xfrm>
        </p:grpSpPr>
        <p:sp>
          <p:nvSpPr>
            <p:cNvPr id="17" name="Rectangle 16">
              <a:extLst>
                <a:ext uri="{FF2B5EF4-FFF2-40B4-BE49-F238E27FC236}">
                  <a16:creationId xmlns:a16="http://schemas.microsoft.com/office/drawing/2014/main" id="{B4F7EB81-8366-D43B-B14A-D2CD8DC527BC}"/>
                </a:ext>
              </a:extLst>
            </p:cNvPr>
            <p:cNvSpPr>
              <a:spLocks/>
            </p:cNvSpPr>
            <p:nvPr/>
          </p:nvSpPr>
          <p:spPr>
            <a:xfrm>
              <a:off x="697864" y="3904614"/>
              <a:ext cx="2629694" cy="24809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endParaRPr lang="en-US">
                <a:solidFill>
                  <a:schemeClr val="tx1"/>
                </a:solidFill>
              </a:endParaRPr>
            </a:p>
          </p:txBody>
        </p:sp>
        <p:sp>
          <p:nvSpPr>
            <p:cNvPr id="21" name="Rectangle 20">
              <a:extLst>
                <a:ext uri="{FF2B5EF4-FFF2-40B4-BE49-F238E27FC236}">
                  <a16:creationId xmlns:a16="http://schemas.microsoft.com/office/drawing/2014/main" id="{4DA7F9E3-C160-F1DA-7EA4-D02610A59B93}"/>
                </a:ext>
              </a:extLst>
            </p:cNvPr>
            <p:cNvSpPr/>
            <p:nvPr/>
          </p:nvSpPr>
          <p:spPr>
            <a:xfrm>
              <a:off x="789304" y="3996054"/>
              <a:ext cx="2446814" cy="728346"/>
            </a:xfrm>
            <a:prstGeom prst="rect">
              <a:avLst/>
            </a:prstGeom>
            <a:solidFill>
              <a:srgbClr val="84B3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IN" b="1">
                  <a:solidFill>
                    <a:schemeClr val="bg1"/>
                  </a:solidFill>
                </a:rPr>
                <a:t>Original Research Articles </a:t>
              </a:r>
            </a:p>
          </p:txBody>
        </p:sp>
        <p:sp>
          <p:nvSpPr>
            <p:cNvPr id="27" name="TextBox 26">
              <a:extLst>
                <a:ext uri="{FF2B5EF4-FFF2-40B4-BE49-F238E27FC236}">
                  <a16:creationId xmlns:a16="http://schemas.microsoft.com/office/drawing/2014/main" id="{D8187B69-538B-0A85-4D43-B8FE4892F0F3}"/>
                </a:ext>
              </a:extLst>
            </p:cNvPr>
            <p:cNvSpPr txBox="1"/>
            <p:nvPr/>
          </p:nvSpPr>
          <p:spPr>
            <a:xfrm>
              <a:off x="789304" y="4971035"/>
              <a:ext cx="2446814" cy="584775"/>
            </a:xfrm>
            <a:prstGeom prst="rect">
              <a:avLst/>
            </a:prstGeom>
            <a:noFill/>
          </p:spPr>
          <p:txBody>
            <a:bodyPr wrap="square" rtlCol="0">
              <a:spAutoFit/>
            </a:bodyPr>
            <a:lstStyle/>
            <a:p>
              <a:pPr algn="ctr">
                <a:spcAft>
                  <a:spcPts val="600"/>
                </a:spcAft>
              </a:pPr>
              <a:r>
                <a:rPr lang="en-US" sz="1600"/>
                <a:t>New data from research or studies</a:t>
              </a:r>
            </a:p>
          </p:txBody>
        </p:sp>
        <p:pic>
          <p:nvPicPr>
            <p:cNvPr id="52" name="Graphic 51">
              <a:extLst>
                <a:ext uri="{FF2B5EF4-FFF2-40B4-BE49-F238E27FC236}">
                  <a16:creationId xmlns:a16="http://schemas.microsoft.com/office/drawing/2014/main" id="{AF715522-7625-E660-3F27-27D2F07DD80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703995" y="3144936"/>
              <a:ext cx="617432" cy="617432"/>
            </a:xfrm>
            <a:prstGeom prst="rect">
              <a:avLst/>
            </a:prstGeom>
          </p:spPr>
        </p:pic>
        <p:cxnSp>
          <p:nvCxnSpPr>
            <p:cNvPr id="2" name="Straight Connector 1">
              <a:extLst>
                <a:ext uri="{FF2B5EF4-FFF2-40B4-BE49-F238E27FC236}">
                  <a16:creationId xmlns:a16="http://schemas.microsoft.com/office/drawing/2014/main" id="{E505B932-92BF-AF0A-D318-474A0180AA2E}"/>
                </a:ext>
              </a:extLst>
            </p:cNvPr>
            <p:cNvCxnSpPr>
              <a:cxnSpLocks/>
            </p:cNvCxnSpPr>
            <p:nvPr/>
          </p:nvCxnSpPr>
          <p:spPr>
            <a:xfrm>
              <a:off x="1555511" y="3904614"/>
              <a:ext cx="914400" cy="0"/>
            </a:xfrm>
            <a:prstGeom prst="line">
              <a:avLst/>
            </a:prstGeom>
            <a:ln w="31750" cap="rnd">
              <a:solidFill>
                <a:srgbClr val="51B3AE"/>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F5FB451-C12F-FF43-5330-9D4304760D57}"/>
              </a:ext>
            </a:extLst>
          </p:cNvPr>
          <p:cNvGrpSpPr/>
          <p:nvPr/>
        </p:nvGrpSpPr>
        <p:grpSpPr>
          <a:xfrm>
            <a:off x="6140132" y="3144936"/>
            <a:ext cx="2629694" cy="3240624"/>
            <a:chOff x="3418998" y="3144936"/>
            <a:chExt cx="2629694" cy="3240624"/>
          </a:xfrm>
        </p:grpSpPr>
        <p:sp>
          <p:nvSpPr>
            <p:cNvPr id="30" name="Rectangle 29">
              <a:extLst>
                <a:ext uri="{FF2B5EF4-FFF2-40B4-BE49-F238E27FC236}">
                  <a16:creationId xmlns:a16="http://schemas.microsoft.com/office/drawing/2014/main" id="{57264FD1-8F10-7693-346B-32C59FDBE8EE}"/>
                </a:ext>
              </a:extLst>
            </p:cNvPr>
            <p:cNvSpPr>
              <a:spLocks/>
            </p:cNvSpPr>
            <p:nvPr/>
          </p:nvSpPr>
          <p:spPr>
            <a:xfrm>
              <a:off x="3418998" y="3904614"/>
              <a:ext cx="2629694" cy="24809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endParaRPr lang="en-US">
                <a:solidFill>
                  <a:schemeClr val="tx1"/>
                </a:solidFill>
              </a:endParaRPr>
            </a:p>
          </p:txBody>
        </p:sp>
        <p:sp>
          <p:nvSpPr>
            <p:cNvPr id="31" name="Rectangle 30">
              <a:extLst>
                <a:ext uri="{FF2B5EF4-FFF2-40B4-BE49-F238E27FC236}">
                  <a16:creationId xmlns:a16="http://schemas.microsoft.com/office/drawing/2014/main" id="{7A34FFE6-7C73-547D-4773-8B0EB25EFBB2}"/>
                </a:ext>
              </a:extLst>
            </p:cNvPr>
            <p:cNvSpPr/>
            <p:nvPr/>
          </p:nvSpPr>
          <p:spPr>
            <a:xfrm>
              <a:off x="3510438" y="3996054"/>
              <a:ext cx="2446814" cy="728346"/>
            </a:xfrm>
            <a:prstGeom prst="rect">
              <a:avLst/>
            </a:prstGeom>
            <a:solidFill>
              <a:srgbClr val="84B3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IN" b="1">
                  <a:solidFill>
                    <a:schemeClr val="bg1"/>
                  </a:solidFill>
                </a:rPr>
                <a:t>Review Articles </a:t>
              </a:r>
            </a:p>
          </p:txBody>
        </p:sp>
        <p:sp>
          <p:nvSpPr>
            <p:cNvPr id="32" name="TextBox 31">
              <a:extLst>
                <a:ext uri="{FF2B5EF4-FFF2-40B4-BE49-F238E27FC236}">
                  <a16:creationId xmlns:a16="http://schemas.microsoft.com/office/drawing/2014/main" id="{4914F853-3D87-776A-8C5F-12213C8EDA8A}"/>
                </a:ext>
              </a:extLst>
            </p:cNvPr>
            <p:cNvSpPr txBox="1"/>
            <p:nvPr/>
          </p:nvSpPr>
          <p:spPr>
            <a:xfrm>
              <a:off x="3510438" y="4971035"/>
              <a:ext cx="2446814" cy="830997"/>
            </a:xfrm>
            <a:prstGeom prst="rect">
              <a:avLst/>
            </a:prstGeom>
            <a:noFill/>
          </p:spPr>
          <p:txBody>
            <a:bodyPr wrap="square" rtlCol="0">
              <a:spAutoFit/>
            </a:bodyPr>
            <a:lstStyle/>
            <a:p>
              <a:pPr algn="ctr">
                <a:spcAft>
                  <a:spcPts val="600"/>
                </a:spcAft>
              </a:pPr>
              <a:r>
                <a:rPr lang="en-US" sz="1600"/>
                <a:t>Summaries and syntheses of existing evidence on a topic</a:t>
              </a:r>
            </a:p>
          </p:txBody>
        </p:sp>
        <p:pic>
          <p:nvPicPr>
            <p:cNvPr id="54" name="Graphic 53">
              <a:extLst>
                <a:ext uri="{FF2B5EF4-FFF2-40B4-BE49-F238E27FC236}">
                  <a16:creationId xmlns:a16="http://schemas.microsoft.com/office/drawing/2014/main" id="{5128A8E9-8842-AA8E-57EE-1F44035EF6A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425129" y="3144936"/>
              <a:ext cx="617432" cy="617432"/>
            </a:xfrm>
            <a:prstGeom prst="rect">
              <a:avLst/>
            </a:prstGeom>
          </p:spPr>
        </p:pic>
        <p:cxnSp>
          <p:nvCxnSpPr>
            <p:cNvPr id="3" name="Straight Connector 2">
              <a:extLst>
                <a:ext uri="{FF2B5EF4-FFF2-40B4-BE49-F238E27FC236}">
                  <a16:creationId xmlns:a16="http://schemas.microsoft.com/office/drawing/2014/main" id="{C0E2F168-D10E-0981-12B6-9507C1F68803}"/>
                </a:ext>
              </a:extLst>
            </p:cNvPr>
            <p:cNvCxnSpPr>
              <a:cxnSpLocks/>
            </p:cNvCxnSpPr>
            <p:nvPr/>
          </p:nvCxnSpPr>
          <p:spPr>
            <a:xfrm>
              <a:off x="4276645" y="3904614"/>
              <a:ext cx="914400" cy="0"/>
            </a:xfrm>
            <a:prstGeom prst="line">
              <a:avLst/>
            </a:prstGeom>
            <a:ln w="31750" cap="rnd">
              <a:solidFill>
                <a:srgbClr val="51B3AE"/>
              </a:solidFill>
            </a:ln>
          </p:spPr>
          <p:style>
            <a:lnRef idx="1">
              <a:schemeClr val="accent1"/>
            </a:lnRef>
            <a:fillRef idx="0">
              <a:schemeClr val="accent1"/>
            </a:fillRef>
            <a:effectRef idx="0">
              <a:schemeClr val="accent1"/>
            </a:effectRef>
            <a:fontRef idx="minor">
              <a:schemeClr val="tx1"/>
            </a:fontRef>
          </p:style>
        </p:cxnSp>
      </p:grpSp>
      <p:grpSp>
        <p:nvGrpSpPr>
          <p:cNvPr id="10" name="Group 9">
            <a:extLst>
              <a:ext uri="{FF2B5EF4-FFF2-40B4-BE49-F238E27FC236}">
                <a16:creationId xmlns:a16="http://schemas.microsoft.com/office/drawing/2014/main" id="{CED6F09C-F8D4-43A8-EDF2-4FEE15652AD9}"/>
              </a:ext>
            </a:extLst>
          </p:cNvPr>
          <p:cNvGrpSpPr/>
          <p:nvPr/>
        </p:nvGrpSpPr>
        <p:grpSpPr>
          <a:xfrm>
            <a:off x="3418998" y="3144936"/>
            <a:ext cx="2629694" cy="3240624"/>
            <a:chOff x="6140132" y="3144936"/>
            <a:chExt cx="2629694" cy="3240624"/>
          </a:xfrm>
        </p:grpSpPr>
        <p:sp>
          <p:nvSpPr>
            <p:cNvPr id="34" name="Rectangle 33">
              <a:extLst>
                <a:ext uri="{FF2B5EF4-FFF2-40B4-BE49-F238E27FC236}">
                  <a16:creationId xmlns:a16="http://schemas.microsoft.com/office/drawing/2014/main" id="{73928906-D4B3-4E08-30DF-F9D0DD5838B4}"/>
                </a:ext>
              </a:extLst>
            </p:cNvPr>
            <p:cNvSpPr>
              <a:spLocks/>
            </p:cNvSpPr>
            <p:nvPr/>
          </p:nvSpPr>
          <p:spPr>
            <a:xfrm>
              <a:off x="6140132" y="3904614"/>
              <a:ext cx="2629694" cy="24809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endParaRPr lang="en-US">
                <a:solidFill>
                  <a:schemeClr val="tx1"/>
                </a:solidFill>
              </a:endParaRPr>
            </a:p>
          </p:txBody>
        </p:sp>
        <p:sp>
          <p:nvSpPr>
            <p:cNvPr id="35" name="Rectangle 34">
              <a:extLst>
                <a:ext uri="{FF2B5EF4-FFF2-40B4-BE49-F238E27FC236}">
                  <a16:creationId xmlns:a16="http://schemas.microsoft.com/office/drawing/2014/main" id="{CE904EB3-0E37-B571-58F8-70D9FD553281}"/>
                </a:ext>
              </a:extLst>
            </p:cNvPr>
            <p:cNvSpPr/>
            <p:nvPr/>
          </p:nvSpPr>
          <p:spPr>
            <a:xfrm>
              <a:off x="6231572" y="3996054"/>
              <a:ext cx="2446814" cy="728346"/>
            </a:xfrm>
            <a:prstGeom prst="rect">
              <a:avLst/>
            </a:prstGeom>
            <a:solidFill>
              <a:srgbClr val="84B3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IN" b="1">
                  <a:solidFill>
                    <a:schemeClr val="bg1"/>
                  </a:solidFill>
                </a:rPr>
                <a:t>Case Reports </a:t>
              </a:r>
            </a:p>
          </p:txBody>
        </p:sp>
        <p:sp>
          <p:nvSpPr>
            <p:cNvPr id="36" name="TextBox 35">
              <a:extLst>
                <a:ext uri="{FF2B5EF4-FFF2-40B4-BE49-F238E27FC236}">
                  <a16:creationId xmlns:a16="http://schemas.microsoft.com/office/drawing/2014/main" id="{ABCC0693-4B4F-87C0-14A5-AE82D10AECA5}"/>
                </a:ext>
              </a:extLst>
            </p:cNvPr>
            <p:cNvSpPr txBox="1"/>
            <p:nvPr/>
          </p:nvSpPr>
          <p:spPr>
            <a:xfrm>
              <a:off x="6231572" y="4971035"/>
              <a:ext cx="2446814" cy="584775"/>
            </a:xfrm>
            <a:prstGeom prst="rect">
              <a:avLst/>
            </a:prstGeom>
            <a:noFill/>
          </p:spPr>
          <p:txBody>
            <a:bodyPr wrap="square" rtlCol="0">
              <a:spAutoFit/>
            </a:bodyPr>
            <a:lstStyle/>
            <a:p>
              <a:pPr algn="ctr">
                <a:spcAft>
                  <a:spcPts val="600"/>
                </a:spcAft>
              </a:pPr>
              <a:r>
                <a:rPr lang="en-US" sz="1600"/>
                <a:t>Detailed accounts of individual patient cases</a:t>
              </a:r>
            </a:p>
          </p:txBody>
        </p:sp>
        <p:pic>
          <p:nvPicPr>
            <p:cNvPr id="56" name="Graphic 55">
              <a:extLst>
                <a:ext uri="{FF2B5EF4-FFF2-40B4-BE49-F238E27FC236}">
                  <a16:creationId xmlns:a16="http://schemas.microsoft.com/office/drawing/2014/main" id="{587FB7A6-8A07-B979-3B43-AE9AF7B79B9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146263" y="3144936"/>
              <a:ext cx="617432" cy="617432"/>
            </a:xfrm>
            <a:prstGeom prst="rect">
              <a:avLst/>
            </a:prstGeom>
          </p:spPr>
        </p:pic>
        <p:cxnSp>
          <p:nvCxnSpPr>
            <p:cNvPr id="4" name="Straight Connector 3">
              <a:extLst>
                <a:ext uri="{FF2B5EF4-FFF2-40B4-BE49-F238E27FC236}">
                  <a16:creationId xmlns:a16="http://schemas.microsoft.com/office/drawing/2014/main" id="{5DE1C2C5-A9C7-1629-1450-1A2CA57750C4}"/>
                </a:ext>
              </a:extLst>
            </p:cNvPr>
            <p:cNvCxnSpPr>
              <a:cxnSpLocks/>
            </p:cNvCxnSpPr>
            <p:nvPr/>
          </p:nvCxnSpPr>
          <p:spPr>
            <a:xfrm>
              <a:off x="6997779" y="3904614"/>
              <a:ext cx="914400" cy="0"/>
            </a:xfrm>
            <a:prstGeom prst="line">
              <a:avLst/>
            </a:prstGeom>
            <a:ln w="31750" cap="rnd">
              <a:solidFill>
                <a:srgbClr val="51B3AE"/>
              </a:solidFill>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43A0AE71-4B29-2B5A-20C8-5F469FE7918E}"/>
              </a:ext>
            </a:extLst>
          </p:cNvPr>
          <p:cNvGrpSpPr/>
          <p:nvPr/>
        </p:nvGrpSpPr>
        <p:grpSpPr>
          <a:xfrm>
            <a:off x="8861265" y="3144936"/>
            <a:ext cx="2629694" cy="3240624"/>
            <a:chOff x="8861265" y="3144936"/>
            <a:chExt cx="2629694" cy="3240624"/>
          </a:xfrm>
        </p:grpSpPr>
        <p:sp>
          <p:nvSpPr>
            <p:cNvPr id="38" name="Rectangle 37">
              <a:extLst>
                <a:ext uri="{FF2B5EF4-FFF2-40B4-BE49-F238E27FC236}">
                  <a16:creationId xmlns:a16="http://schemas.microsoft.com/office/drawing/2014/main" id="{E7E6EDDF-99C1-559D-9933-49A236EA98EF}"/>
                </a:ext>
              </a:extLst>
            </p:cNvPr>
            <p:cNvSpPr>
              <a:spLocks/>
            </p:cNvSpPr>
            <p:nvPr/>
          </p:nvSpPr>
          <p:spPr>
            <a:xfrm>
              <a:off x="8861265" y="3904614"/>
              <a:ext cx="2629694" cy="24809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endParaRPr lang="en-US">
                <a:solidFill>
                  <a:schemeClr val="tx1"/>
                </a:solidFill>
              </a:endParaRPr>
            </a:p>
          </p:txBody>
        </p:sp>
        <p:sp>
          <p:nvSpPr>
            <p:cNvPr id="39" name="Rectangle 38">
              <a:extLst>
                <a:ext uri="{FF2B5EF4-FFF2-40B4-BE49-F238E27FC236}">
                  <a16:creationId xmlns:a16="http://schemas.microsoft.com/office/drawing/2014/main" id="{BA201B5C-C4A7-595C-F36D-F6FACCA3313A}"/>
                </a:ext>
              </a:extLst>
            </p:cNvPr>
            <p:cNvSpPr/>
            <p:nvPr/>
          </p:nvSpPr>
          <p:spPr>
            <a:xfrm>
              <a:off x="8952705" y="3996054"/>
              <a:ext cx="2446814" cy="728346"/>
            </a:xfrm>
            <a:prstGeom prst="rect">
              <a:avLst/>
            </a:prstGeom>
            <a:solidFill>
              <a:srgbClr val="84B3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IN" b="1">
                  <a:solidFill>
                    <a:schemeClr val="bg1"/>
                  </a:solidFill>
                </a:rPr>
                <a:t>Editorials &amp; Commentaries </a:t>
              </a:r>
            </a:p>
          </p:txBody>
        </p:sp>
        <p:sp>
          <p:nvSpPr>
            <p:cNvPr id="40" name="TextBox 39">
              <a:extLst>
                <a:ext uri="{FF2B5EF4-FFF2-40B4-BE49-F238E27FC236}">
                  <a16:creationId xmlns:a16="http://schemas.microsoft.com/office/drawing/2014/main" id="{CB090D77-FA0F-971C-0559-07387747FDB7}"/>
                </a:ext>
              </a:extLst>
            </p:cNvPr>
            <p:cNvSpPr txBox="1"/>
            <p:nvPr/>
          </p:nvSpPr>
          <p:spPr>
            <a:xfrm>
              <a:off x="8952705" y="4971035"/>
              <a:ext cx="2446814" cy="830997"/>
            </a:xfrm>
            <a:prstGeom prst="rect">
              <a:avLst/>
            </a:prstGeom>
            <a:noFill/>
          </p:spPr>
          <p:txBody>
            <a:bodyPr wrap="square" rtlCol="0">
              <a:spAutoFit/>
            </a:bodyPr>
            <a:lstStyle/>
            <a:p>
              <a:pPr algn="ctr">
                <a:spcAft>
                  <a:spcPts val="600"/>
                </a:spcAft>
              </a:pPr>
              <a:r>
                <a:rPr lang="en-US" sz="1600"/>
                <a:t>Expert opinion and context around published findings</a:t>
              </a:r>
            </a:p>
          </p:txBody>
        </p:sp>
        <p:pic>
          <p:nvPicPr>
            <p:cNvPr id="62" name="Graphic 61">
              <a:extLst>
                <a:ext uri="{FF2B5EF4-FFF2-40B4-BE49-F238E27FC236}">
                  <a16:creationId xmlns:a16="http://schemas.microsoft.com/office/drawing/2014/main" id="{431C84E7-3570-A2C9-5D24-59594B3E6AD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867396" y="3144936"/>
              <a:ext cx="617432" cy="617432"/>
            </a:xfrm>
            <a:prstGeom prst="rect">
              <a:avLst/>
            </a:prstGeom>
          </p:spPr>
        </p:pic>
        <p:cxnSp>
          <p:nvCxnSpPr>
            <p:cNvPr id="6" name="Straight Connector 5">
              <a:extLst>
                <a:ext uri="{FF2B5EF4-FFF2-40B4-BE49-F238E27FC236}">
                  <a16:creationId xmlns:a16="http://schemas.microsoft.com/office/drawing/2014/main" id="{51DED3CB-26D0-1E47-8DA9-95B187765454}"/>
                </a:ext>
              </a:extLst>
            </p:cNvPr>
            <p:cNvCxnSpPr>
              <a:cxnSpLocks/>
            </p:cNvCxnSpPr>
            <p:nvPr/>
          </p:nvCxnSpPr>
          <p:spPr>
            <a:xfrm>
              <a:off x="9718911" y="3904614"/>
              <a:ext cx="914400" cy="0"/>
            </a:xfrm>
            <a:prstGeom prst="line">
              <a:avLst/>
            </a:prstGeom>
            <a:ln w="31750" cap="rnd">
              <a:solidFill>
                <a:srgbClr val="51B3A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63195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481C02D-BEE9-3D26-7D3A-4F7EBC6B5070}"/>
              </a:ext>
            </a:extLst>
          </p:cNvPr>
          <p:cNvSpPr>
            <a:spLocks noGrp="1"/>
          </p:cNvSpPr>
          <p:nvPr>
            <p:ph type="title"/>
          </p:nvPr>
        </p:nvSpPr>
        <p:spPr>
          <a:xfrm>
            <a:off x="609600" y="401639"/>
            <a:ext cx="9712751" cy="804992"/>
          </a:xfrm>
        </p:spPr>
        <p:txBody>
          <a:bodyPr>
            <a:noAutofit/>
          </a:bodyPr>
          <a:lstStyle/>
          <a:p>
            <a:r>
              <a:rPr lang="en-US"/>
              <a:t>Building Your Author Team</a:t>
            </a:r>
          </a:p>
        </p:txBody>
      </p:sp>
      <p:sp>
        <p:nvSpPr>
          <p:cNvPr id="8" name="Freeform: Shape 7">
            <a:extLst>
              <a:ext uri="{FF2B5EF4-FFF2-40B4-BE49-F238E27FC236}">
                <a16:creationId xmlns:a16="http://schemas.microsoft.com/office/drawing/2014/main" id="{F3A97C28-66C0-4AFF-B402-733C3801FF5D}"/>
              </a:ext>
            </a:extLst>
          </p:cNvPr>
          <p:cNvSpPr>
            <a:spLocks/>
          </p:cNvSpPr>
          <p:nvPr/>
        </p:nvSpPr>
        <p:spPr>
          <a:xfrm>
            <a:off x="606425" y="2151673"/>
            <a:ext cx="10975975" cy="4325327"/>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BD216E-B4EA-CF32-DF0C-2519698B380A}"/>
              </a:ext>
            </a:extLst>
          </p:cNvPr>
          <p:cNvSpPr/>
          <p:nvPr/>
        </p:nvSpPr>
        <p:spPr>
          <a:xfrm>
            <a:off x="697865" y="2243114"/>
            <a:ext cx="10793095" cy="777256"/>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r>
              <a:rPr lang="en-US" i="1"/>
              <a:t>Patients, advocates, researchers, and clinicians can </a:t>
            </a:r>
            <a:r>
              <a:rPr lang="en-US" i="1" u="sng"/>
              <a:t>all</a:t>
            </a:r>
            <a:r>
              <a:rPr lang="en-US" i="1"/>
              <a:t> be authors when they make substantial contributions to the work and in general </a:t>
            </a:r>
          </a:p>
        </p:txBody>
      </p:sp>
      <p:sp>
        <p:nvSpPr>
          <p:cNvPr id="17" name="TextBox 16">
            <a:extLst>
              <a:ext uri="{FF2B5EF4-FFF2-40B4-BE49-F238E27FC236}">
                <a16:creationId xmlns:a16="http://schemas.microsoft.com/office/drawing/2014/main" id="{F6DA188C-D374-4B3E-9459-861EA55BC0A5}"/>
              </a:ext>
            </a:extLst>
          </p:cNvPr>
          <p:cNvSpPr txBox="1"/>
          <p:nvPr/>
        </p:nvSpPr>
        <p:spPr>
          <a:xfrm>
            <a:off x="609600" y="1468081"/>
            <a:ext cx="10972800" cy="553998"/>
          </a:xfrm>
          <a:prstGeom prst="rect">
            <a:avLst/>
          </a:prstGeom>
          <a:noFill/>
        </p:spPr>
        <p:txBody>
          <a:bodyPr wrap="square" lIns="0" tIns="0" rIns="0" bIns="0" rtlCol="0">
            <a:spAutoFit/>
          </a:bodyPr>
          <a:lstStyle/>
          <a:p>
            <a:pPr algn="l">
              <a:spcAft>
                <a:spcPts val="600"/>
              </a:spcAft>
            </a:pPr>
            <a:r>
              <a:rPr lang="en-US" b="1"/>
              <a:t>A thoughtful author byline ensures patient, clinical, and research perspectives are appropriately represented</a:t>
            </a:r>
          </a:p>
        </p:txBody>
      </p:sp>
      <p:cxnSp>
        <p:nvCxnSpPr>
          <p:cNvPr id="27" name="Straight Connector 26">
            <a:extLst>
              <a:ext uri="{FF2B5EF4-FFF2-40B4-BE49-F238E27FC236}">
                <a16:creationId xmlns:a16="http://schemas.microsoft.com/office/drawing/2014/main" id="{A2EFD10F-6E7F-3E56-FD46-BA75D5FAF477}"/>
              </a:ext>
            </a:extLst>
          </p:cNvPr>
          <p:cNvCxnSpPr/>
          <p:nvPr/>
        </p:nvCxnSpPr>
        <p:spPr>
          <a:xfrm>
            <a:off x="1600443" y="3884528"/>
            <a:ext cx="951749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3ED34B2-526B-11C4-9E2C-16B50E462FE3}"/>
              </a:ext>
            </a:extLst>
          </p:cNvPr>
          <p:cNvCxnSpPr/>
          <p:nvPr/>
        </p:nvCxnSpPr>
        <p:spPr>
          <a:xfrm>
            <a:off x="1600443" y="5612844"/>
            <a:ext cx="951749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DBEDC08A-1957-430F-5048-D999BB1D0E61}"/>
              </a:ext>
            </a:extLst>
          </p:cNvPr>
          <p:cNvCxnSpPr/>
          <p:nvPr/>
        </p:nvCxnSpPr>
        <p:spPr>
          <a:xfrm>
            <a:off x="1600443" y="4748686"/>
            <a:ext cx="951749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91670CE-B085-4817-A3B3-2E5DF2393548}"/>
              </a:ext>
            </a:extLst>
          </p:cNvPr>
          <p:cNvCxnSpPr>
            <a:cxnSpLocks/>
          </p:cNvCxnSpPr>
          <p:nvPr/>
        </p:nvCxnSpPr>
        <p:spPr>
          <a:xfrm>
            <a:off x="1600443" y="6477000"/>
            <a:ext cx="951749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42EAC27E-AA07-D067-D786-6CA95423535D}"/>
              </a:ext>
            </a:extLst>
          </p:cNvPr>
          <p:cNvCxnSpPr/>
          <p:nvPr/>
        </p:nvCxnSpPr>
        <p:spPr>
          <a:xfrm>
            <a:off x="1600443" y="3020370"/>
            <a:ext cx="951749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FB74608D-5006-B3AF-5090-BB2EAE38DA64}"/>
              </a:ext>
            </a:extLst>
          </p:cNvPr>
          <p:cNvSpPr>
            <a:spLocks/>
          </p:cNvSpPr>
          <p:nvPr/>
        </p:nvSpPr>
        <p:spPr>
          <a:xfrm>
            <a:off x="1600443" y="4178108"/>
            <a:ext cx="9890517"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Helped develop or review the manuscript</a:t>
            </a:r>
          </a:p>
        </p:txBody>
      </p:sp>
      <p:sp>
        <p:nvSpPr>
          <p:cNvPr id="36" name="Rectangle 35">
            <a:extLst>
              <a:ext uri="{FF2B5EF4-FFF2-40B4-BE49-F238E27FC236}">
                <a16:creationId xmlns:a16="http://schemas.microsoft.com/office/drawing/2014/main" id="{64FA9527-C788-131F-CF81-DE021E7D42B9}"/>
              </a:ext>
            </a:extLst>
          </p:cNvPr>
          <p:cNvSpPr>
            <a:spLocks/>
          </p:cNvSpPr>
          <p:nvPr/>
        </p:nvSpPr>
        <p:spPr>
          <a:xfrm>
            <a:off x="1600443" y="5042266"/>
            <a:ext cx="9890517"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Approved the final version</a:t>
            </a:r>
          </a:p>
        </p:txBody>
      </p:sp>
      <p:sp>
        <p:nvSpPr>
          <p:cNvPr id="40" name="Rectangle 39">
            <a:extLst>
              <a:ext uri="{FF2B5EF4-FFF2-40B4-BE49-F238E27FC236}">
                <a16:creationId xmlns:a16="http://schemas.microsoft.com/office/drawing/2014/main" id="{751BFA74-B2FC-43C5-74F8-5CA27BBF3D74}"/>
              </a:ext>
            </a:extLst>
          </p:cNvPr>
          <p:cNvSpPr>
            <a:spLocks/>
          </p:cNvSpPr>
          <p:nvPr/>
        </p:nvSpPr>
        <p:spPr>
          <a:xfrm>
            <a:off x="1600443" y="5906424"/>
            <a:ext cx="9890517"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Agreed to be accountable for all the content in the publication</a:t>
            </a:r>
          </a:p>
        </p:txBody>
      </p:sp>
      <p:grpSp>
        <p:nvGrpSpPr>
          <p:cNvPr id="57" name="Group 56">
            <a:extLst>
              <a:ext uri="{FF2B5EF4-FFF2-40B4-BE49-F238E27FC236}">
                <a16:creationId xmlns:a16="http://schemas.microsoft.com/office/drawing/2014/main" id="{85FDB990-5414-C7D0-1C93-1EC9F836622A}"/>
              </a:ext>
            </a:extLst>
          </p:cNvPr>
          <p:cNvGrpSpPr/>
          <p:nvPr/>
        </p:nvGrpSpPr>
        <p:grpSpPr>
          <a:xfrm>
            <a:off x="780499" y="5721988"/>
            <a:ext cx="645870" cy="645870"/>
            <a:chOff x="2304336" y="2397860"/>
            <a:chExt cx="804862" cy="804862"/>
          </a:xfrm>
        </p:grpSpPr>
        <p:sp>
          <p:nvSpPr>
            <p:cNvPr id="58" name="Oval 57">
              <a:extLst>
                <a:ext uri="{FF2B5EF4-FFF2-40B4-BE49-F238E27FC236}">
                  <a16:creationId xmlns:a16="http://schemas.microsoft.com/office/drawing/2014/main" id="{B78D2897-287C-3D86-3BD2-672DE42C7D8A}"/>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59" name="Oval 58">
              <a:extLst>
                <a:ext uri="{FF2B5EF4-FFF2-40B4-BE49-F238E27FC236}">
                  <a16:creationId xmlns:a16="http://schemas.microsoft.com/office/drawing/2014/main" id="{9AE2D69C-40D2-9594-2D14-D39B23B1E248}"/>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60" name="Group 59">
            <a:extLst>
              <a:ext uri="{FF2B5EF4-FFF2-40B4-BE49-F238E27FC236}">
                <a16:creationId xmlns:a16="http://schemas.microsoft.com/office/drawing/2014/main" id="{571F91EE-6D57-0AEE-F6F7-7165005EA6E2}"/>
              </a:ext>
            </a:extLst>
          </p:cNvPr>
          <p:cNvGrpSpPr/>
          <p:nvPr/>
        </p:nvGrpSpPr>
        <p:grpSpPr>
          <a:xfrm>
            <a:off x="780499" y="4857830"/>
            <a:ext cx="645870" cy="645870"/>
            <a:chOff x="2304336" y="2397860"/>
            <a:chExt cx="804862" cy="804862"/>
          </a:xfrm>
        </p:grpSpPr>
        <p:sp>
          <p:nvSpPr>
            <p:cNvPr id="61" name="Oval 60">
              <a:extLst>
                <a:ext uri="{FF2B5EF4-FFF2-40B4-BE49-F238E27FC236}">
                  <a16:creationId xmlns:a16="http://schemas.microsoft.com/office/drawing/2014/main" id="{D8EC784E-F3F3-04F5-C41B-278152F8BD75}"/>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62" name="Oval 61">
              <a:extLst>
                <a:ext uri="{FF2B5EF4-FFF2-40B4-BE49-F238E27FC236}">
                  <a16:creationId xmlns:a16="http://schemas.microsoft.com/office/drawing/2014/main" id="{5DEC024F-271D-EFBC-0C29-EC735FEF0789}"/>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66" name="Group 65">
            <a:extLst>
              <a:ext uri="{FF2B5EF4-FFF2-40B4-BE49-F238E27FC236}">
                <a16:creationId xmlns:a16="http://schemas.microsoft.com/office/drawing/2014/main" id="{01717560-1343-AA23-0E64-A37C58B0F0A7}"/>
              </a:ext>
            </a:extLst>
          </p:cNvPr>
          <p:cNvGrpSpPr/>
          <p:nvPr/>
        </p:nvGrpSpPr>
        <p:grpSpPr>
          <a:xfrm>
            <a:off x="780499" y="3993672"/>
            <a:ext cx="645870" cy="645870"/>
            <a:chOff x="2304336" y="2397860"/>
            <a:chExt cx="804862" cy="804862"/>
          </a:xfrm>
        </p:grpSpPr>
        <p:sp>
          <p:nvSpPr>
            <p:cNvPr id="67" name="Oval 66">
              <a:extLst>
                <a:ext uri="{FF2B5EF4-FFF2-40B4-BE49-F238E27FC236}">
                  <a16:creationId xmlns:a16="http://schemas.microsoft.com/office/drawing/2014/main" id="{C2216F54-F2F6-A4D9-B6DA-A9EE9C3C6608}"/>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68" name="Oval 67">
              <a:extLst>
                <a:ext uri="{FF2B5EF4-FFF2-40B4-BE49-F238E27FC236}">
                  <a16:creationId xmlns:a16="http://schemas.microsoft.com/office/drawing/2014/main" id="{25B78745-6CC2-0014-1F1D-88CF8EEB22C9}"/>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3" name="Group 2">
            <a:extLst>
              <a:ext uri="{FF2B5EF4-FFF2-40B4-BE49-F238E27FC236}">
                <a16:creationId xmlns:a16="http://schemas.microsoft.com/office/drawing/2014/main" id="{D1D13D4A-8466-E5D3-D4B2-0791C9FBF809}"/>
              </a:ext>
            </a:extLst>
          </p:cNvPr>
          <p:cNvGrpSpPr/>
          <p:nvPr/>
        </p:nvGrpSpPr>
        <p:grpSpPr>
          <a:xfrm>
            <a:off x="780499" y="3129514"/>
            <a:ext cx="10710461" cy="645870"/>
            <a:chOff x="780499" y="3129514"/>
            <a:chExt cx="10710461" cy="645870"/>
          </a:xfrm>
        </p:grpSpPr>
        <p:sp>
          <p:nvSpPr>
            <p:cNvPr id="24" name="Rectangle 23">
              <a:extLst>
                <a:ext uri="{FF2B5EF4-FFF2-40B4-BE49-F238E27FC236}">
                  <a16:creationId xmlns:a16="http://schemas.microsoft.com/office/drawing/2014/main" id="{02CFE11F-87E9-9B23-431D-D0D3F11FBEE0}"/>
                </a:ext>
              </a:extLst>
            </p:cNvPr>
            <p:cNvSpPr>
              <a:spLocks/>
            </p:cNvSpPr>
            <p:nvPr/>
          </p:nvSpPr>
          <p:spPr>
            <a:xfrm>
              <a:off x="1600443" y="3313950"/>
              <a:ext cx="9890517"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Contributed to the study design, conduct, analysis, or interpretation</a:t>
              </a:r>
            </a:p>
          </p:txBody>
        </p:sp>
        <p:grpSp>
          <p:nvGrpSpPr>
            <p:cNvPr id="63" name="Group 62">
              <a:extLst>
                <a:ext uri="{FF2B5EF4-FFF2-40B4-BE49-F238E27FC236}">
                  <a16:creationId xmlns:a16="http://schemas.microsoft.com/office/drawing/2014/main" id="{7B362436-23CF-E165-6157-4757F9CA4F06}"/>
                </a:ext>
              </a:extLst>
            </p:cNvPr>
            <p:cNvGrpSpPr/>
            <p:nvPr/>
          </p:nvGrpSpPr>
          <p:grpSpPr>
            <a:xfrm>
              <a:off x="780499" y="3129514"/>
              <a:ext cx="645870" cy="645870"/>
              <a:chOff x="2304336" y="2397860"/>
              <a:chExt cx="804862" cy="804862"/>
            </a:xfrm>
          </p:grpSpPr>
          <p:sp>
            <p:nvSpPr>
              <p:cNvPr id="64" name="Oval 63">
                <a:extLst>
                  <a:ext uri="{FF2B5EF4-FFF2-40B4-BE49-F238E27FC236}">
                    <a16:creationId xmlns:a16="http://schemas.microsoft.com/office/drawing/2014/main" id="{D9083C24-B518-09DF-359F-A57F73766C95}"/>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65" name="Oval 64">
                <a:extLst>
                  <a:ext uri="{FF2B5EF4-FFF2-40B4-BE49-F238E27FC236}">
                    <a16:creationId xmlns:a16="http://schemas.microsoft.com/office/drawing/2014/main" id="{DF8C7FA7-8B70-ED0E-407F-5A99016F756D}"/>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pic>
          <p:nvPicPr>
            <p:cNvPr id="49" name="Graphic 48">
              <a:extLst>
                <a:ext uri="{FF2B5EF4-FFF2-40B4-BE49-F238E27FC236}">
                  <a16:creationId xmlns:a16="http://schemas.microsoft.com/office/drawing/2014/main" id="{C4F0B0DB-53EB-05C4-450C-3979794C132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26314" y="3275329"/>
              <a:ext cx="354240" cy="354240"/>
            </a:xfrm>
            <a:prstGeom prst="rect">
              <a:avLst/>
            </a:prstGeom>
          </p:spPr>
        </p:pic>
      </p:grpSp>
      <p:pic>
        <p:nvPicPr>
          <p:cNvPr id="51" name="Graphic 50">
            <a:extLst>
              <a:ext uri="{FF2B5EF4-FFF2-40B4-BE49-F238E27FC236}">
                <a16:creationId xmlns:a16="http://schemas.microsoft.com/office/drawing/2014/main" id="{6B785504-9357-4029-B0F4-1953DD8A510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26314" y="4139487"/>
            <a:ext cx="354240" cy="354240"/>
          </a:xfrm>
          <a:prstGeom prst="rect">
            <a:avLst/>
          </a:prstGeom>
        </p:spPr>
      </p:pic>
      <p:pic>
        <p:nvPicPr>
          <p:cNvPr id="53" name="Graphic 52">
            <a:extLst>
              <a:ext uri="{FF2B5EF4-FFF2-40B4-BE49-F238E27FC236}">
                <a16:creationId xmlns:a16="http://schemas.microsoft.com/office/drawing/2014/main" id="{2CCCA5E6-547D-7A29-443B-54B6FC993C63}"/>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26314" y="5003645"/>
            <a:ext cx="354240" cy="354240"/>
          </a:xfrm>
          <a:prstGeom prst="rect">
            <a:avLst/>
          </a:prstGeom>
        </p:spPr>
      </p:pic>
      <p:pic>
        <p:nvPicPr>
          <p:cNvPr id="55" name="Graphic 54">
            <a:extLst>
              <a:ext uri="{FF2B5EF4-FFF2-40B4-BE49-F238E27FC236}">
                <a16:creationId xmlns:a16="http://schemas.microsoft.com/office/drawing/2014/main" id="{065620DE-2D97-552E-6F02-1E97CE600A6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26314" y="5867803"/>
            <a:ext cx="354240" cy="354240"/>
          </a:xfrm>
          <a:prstGeom prst="rect">
            <a:avLst/>
          </a:prstGeom>
        </p:spPr>
      </p:pic>
    </p:spTree>
    <p:extLst>
      <p:ext uri="{BB962C8B-B14F-4D97-AF65-F5344CB8AC3E}">
        <p14:creationId xmlns:p14="http://schemas.microsoft.com/office/powerpoint/2010/main" val="4011566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8171C-96A5-1E95-A7A6-8AFDBA4BDFD3}"/>
            </a:ext>
          </a:extLst>
        </p:cNvPr>
        <p:cNvGrpSpPr/>
        <p:nvPr/>
      </p:nvGrpSpPr>
      <p:grpSpPr>
        <a:xfrm>
          <a:off x="0" y="0"/>
          <a:ext cx="0" cy="0"/>
          <a:chOff x="0" y="0"/>
          <a:chExt cx="0" cy="0"/>
        </a:xfrm>
      </p:grpSpPr>
      <p:sp>
        <p:nvSpPr>
          <p:cNvPr id="9" name="Freeform: Shape 8">
            <a:extLst>
              <a:ext uri="{FF2B5EF4-FFF2-40B4-BE49-F238E27FC236}">
                <a16:creationId xmlns:a16="http://schemas.microsoft.com/office/drawing/2014/main" id="{94AA7B49-34A0-0EBB-E87F-E5C6CCAD621D}"/>
              </a:ext>
            </a:extLst>
          </p:cNvPr>
          <p:cNvSpPr>
            <a:spLocks/>
          </p:cNvSpPr>
          <p:nvPr/>
        </p:nvSpPr>
        <p:spPr>
          <a:xfrm>
            <a:off x="606425" y="1530280"/>
            <a:ext cx="10975975" cy="4926082"/>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6BA0330-06E8-D47D-C5CC-F6AB6E49E5AE}"/>
              </a:ext>
            </a:extLst>
          </p:cNvPr>
          <p:cNvSpPr>
            <a:spLocks/>
          </p:cNvSpPr>
          <p:nvPr/>
        </p:nvSpPr>
        <p:spPr>
          <a:xfrm>
            <a:off x="697865" y="1621720"/>
            <a:ext cx="5350827" cy="478497"/>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r>
              <a:rPr lang="en-US" sz="1600" b="1"/>
              <a:t>Reach the AUDIENCE that can act on your findings</a:t>
            </a:r>
          </a:p>
        </p:txBody>
      </p:sp>
      <p:cxnSp>
        <p:nvCxnSpPr>
          <p:cNvPr id="23" name="Straight Connector 22">
            <a:extLst>
              <a:ext uri="{FF2B5EF4-FFF2-40B4-BE49-F238E27FC236}">
                <a16:creationId xmlns:a16="http://schemas.microsoft.com/office/drawing/2014/main" id="{F57C3DDA-4DFB-D759-C6D1-01D6D908552B}"/>
              </a:ext>
            </a:extLst>
          </p:cNvPr>
          <p:cNvCxnSpPr>
            <a:cxnSpLocks/>
          </p:cNvCxnSpPr>
          <p:nvPr/>
        </p:nvCxnSpPr>
        <p:spPr>
          <a:xfrm>
            <a:off x="778831" y="2416588"/>
            <a:ext cx="0" cy="923983"/>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4" name="Oval 23">
            <a:extLst>
              <a:ext uri="{FF2B5EF4-FFF2-40B4-BE49-F238E27FC236}">
                <a16:creationId xmlns:a16="http://schemas.microsoft.com/office/drawing/2014/main" id="{A3992412-EDA0-1D14-BE2E-57036011B6A9}"/>
              </a:ext>
            </a:extLst>
          </p:cNvPr>
          <p:cNvSpPr/>
          <p:nvPr/>
        </p:nvSpPr>
        <p:spPr>
          <a:xfrm>
            <a:off x="697865" y="2305474"/>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25" name="Oval 24">
            <a:extLst>
              <a:ext uri="{FF2B5EF4-FFF2-40B4-BE49-F238E27FC236}">
                <a16:creationId xmlns:a16="http://schemas.microsoft.com/office/drawing/2014/main" id="{7DDBDBA4-FA97-04AC-7583-E93C280960FB}"/>
              </a:ext>
            </a:extLst>
          </p:cNvPr>
          <p:cNvSpPr/>
          <p:nvPr/>
        </p:nvSpPr>
        <p:spPr>
          <a:xfrm>
            <a:off x="697865" y="2825791"/>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26" name="Oval 25">
            <a:extLst>
              <a:ext uri="{FF2B5EF4-FFF2-40B4-BE49-F238E27FC236}">
                <a16:creationId xmlns:a16="http://schemas.microsoft.com/office/drawing/2014/main" id="{0F81EEC6-1230-5D0D-FB0E-D56515DD11CA}"/>
              </a:ext>
            </a:extLst>
          </p:cNvPr>
          <p:cNvSpPr/>
          <p:nvPr/>
        </p:nvSpPr>
        <p:spPr>
          <a:xfrm>
            <a:off x="697865" y="3346109"/>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29" name="Rectangle 28">
            <a:extLst>
              <a:ext uri="{FF2B5EF4-FFF2-40B4-BE49-F238E27FC236}">
                <a16:creationId xmlns:a16="http://schemas.microsoft.com/office/drawing/2014/main" id="{A1918060-7A3D-937C-B684-FDC767403891}"/>
              </a:ext>
            </a:extLst>
          </p:cNvPr>
          <p:cNvSpPr>
            <a:spLocks/>
          </p:cNvSpPr>
          <p:nvPr/>
        </p:nvSpPr>
        <p:spPr>
          <a:xfrm>
            <a:off x="951238" y="2305474"/>
            <a:ext cx="5097454" cy="215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a:solidFill>
                  <a:schemeClr val="tx1"/>
                </a:solidFill>
              </a:rPr>
              <a:t>Review similar publications on PubMed</a:t>
            </a:r>
          </a:p>
        </p:txBody>
      </p:sp>
      <p:sp>
        <p:nvSpPr>
          <p:cNvPr id="30" name="Rectangle 29">
            <a:extLst>
              <a:ext uri="{FF2B5EF4-FFF2-40B4-BE49-F238E27FC236}">
                <a16:creationId xmlns:a16="http://schemas.microsoft.com/office/drawing/2014/main" id="{0D24DC26-AE5C-F3FE-8E49-621B1940E2C3}"/>
              </a:ext>
            </a:extLst>
          </p:cNvPr>
          <p:cNvSpPr>
            <a:spLocks/>
          </p:cNvSpPr>
          <p:nvPr/>
        </p:nvSpPr>
        <p:spPr>
          <a:xfrm>
            <a:off x="951238" y="2825791"/>
            <a:ext cx="5097454" cy="215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a:solidFill>
                  <a:schemeClr val="tx1"/>
                </a:solidFill>
              </a:rPr>
              <a:t>Anticipate and plan for rejections</a:t>
            </a:r>
          </a:p>
        </p:txBody>
      </p:sp>
      <p:sp>
        <p:nvSpPr>
          <p:cNvPr id="31" name="Rectangle 30">
            <a:extLst>
              <a:ext uri="{FF2B5EF4-FFF2-40B4-BE49-F238E27FC236}">
                <a16:creationId xmlns:a16="http://schemas.microsoft.com/office/drawing/2014/main" id="{F4B4EBCF-A810-F760-E69B-606DBCB1DFFD}"/>
              </a:ext>
            </a:extLst>
          </p:cNvPr>
          <p:cNvSpPr>
            <a:spLocks/>
          </p:cNvSpPr>
          <p:nvPr/>
        </p:nvSpPr>
        <p:spPr>
          <a:xfrm>
            <a:off x="951238" y="3346109"/>
            <a:ext cx="4954260" cy="17389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a:solidFill>
                  <a:schemeClr val="tx1"/>
                </a:solidFill>
              </a:rPr>
              <a:t>Considerations for choosing a journal:</a:t>
            </a:r>
          </a:p>
          <a:p>
            <a:pPr marL="288925" indent="-174625">
              <a:spcAft>
                <a:spcPts val="600"/>
              </a:spcAft>
              <a:buFont typeface="Arial" panose="020B0604020202020204" pitchFamily="34" charset="0"/>
              <a:buChar char="•"/>
            </a:pPr>
            <a:r>
              <a:rPr lang="en-US" sz="1400">
                <a:solidFill>
                  <a:schemeClr val="tx1"/>
                </a:solidFill>
              </a:rPr>
              <a:t>Does it accept your type of research? Example: Not all journals accept case reports</a:t>
            </a:r>
          </a:p>
          <a:p>
            <a:pPr marL="288925" indent="-174625">
              <a:spcAft>
                <a:spcPts val="600"/>
              </a:spcAft>
              <a:buFont typeface="Arial" panose="020B0604020202020204" pitchFamily="34" charset="0"/>
              <a:buChar char="•"/>
            </a:pPr>
            <a:r>
              <a:rPr lang="en-US" sz="1400">
                <a:solidFill>
                  <a:schemeClr val="tx1"/>
                </a:solidFill>
              </a:rPr>
              <a:t>What is its impact factor? Who reads it and does it influence your target audience?</a:t>
            </a:r>
          </a:p>
          <a:p>
            <a:pPr marL="288925" indent="-174625">
              <a:spcAft>
                <a:spcPts val="600"/>
              </a:spcAft>
              <a:buFont typeface="Arial" panose="020B0604020202020204" pitchFamily="34" charset="0"/>
              <a:buChar char="•"/>
            </a:pPr>
            <a:r>
              <a:rPr lang="en-US" sz="1400">
                <a:solidFill>
                  <a:schemeClr val="tx1"/>
                </a:solidFill>
              </a:rPr>
              <a:t>Does it provide an Open Access options? To increase visibility and accessibility</a:t>
            </a:r>
          </a:p>
        </p:txBody>
      </p:sp>
      <p:sp>
        <p:nvSpPr>
          <p:cNvPr id="32" name="Rectangle 31">
            <a:extLst>
              <a:ext uri="{FF2B5EF4-FFF2-40B4-BE49-F238E27FC236}">
                <a16:creationId xmlns:a16="http://schemas.microsoft.com/office/drawing/2014/main" id="{E68BE56C-B898-E691-12D7-774FDC0F0052}"/>
              </a:ext>
            </a:extLst>
          </p:cNvPr>
          <p:cNvSpPr>
            <a:spLocks/>
          </p:cNvSpPr>
          <p:nvPr/>
        </p:nvSpPr>
        <p:spPr>
          <a:xfrm>
            <a:off x="697865" y="5273135"/>
            <a:ext cx="5350827" cy="10917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endParaRPr lang="en-US" sz="1600" b="1"/>
          </a:p>
        </p:txBody>
      </p:sp>
      <p:pic>
        <p:nvPicPr>
          <p:cNvPr id="34" name="Graphic 33">
            <a:extLst>
              <a:ext uri="{FF2B5EF4-FFF2-40B4-BE49-F238E27FC236}">
                <a16:creationId xmlns:a16="http://schemas.microsoft.com/office/drawing/2014/main" id="{FCC0D665-4CAF-6A91-7DBF-325D43DC517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67732" y="5500420"/>
            <a:ext cx="637218" cy="637218"/>
          </a:xfrm>
          <a:prstGeom prst="rect">
            <a:avLst/>
          </a:prstGeom>
        </p:spPr>
      </p:pic>
      <p:sp>
        <p:nvSpPr>
          <p:cNvPr id="35" name="Rectangle 34">
            <a:extLst>
              <a:ext uri="{FF2B5EF4-FFF2-40B4-BE49-F238E27FC236}">
                <a16:creationId xmlns:a16="http://schemas.microsoft.com/office/drawing/2014/main" id="{1BD8E305-519E-36B5-993D-B90A33E4A5FA}"/>
              </a:ext>
            </a:extLst>
          </p:cNvPr>
          <p:cNvSpPr>
            <a:spLocks/>
          </p:cNvSpPr>
          <p:nvPr/>
        </p:nvSpPr>
        <p:spPr>
          <a:xfrm>
            <a:off x="1644014" y="5603586"/>
            <a:ext cx="4404677"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a:solidFill>
                  <a:schemeClr val="tx1"/>
                </a:solidFill>
              </a:rPr>
              <a:t>Choose a journal based on the audience you want to influence, not just its impact factor.</a:t>
            </a:r>
          </a:p>
        </p:txBody>
      </p:sp>
      <p:sp>
        <p:nvSpPr>
          <p:cNvPr id="41" name="Title 40">
            <a:extLst>
              <a:ext uri="{FF2B5EF4-FFF2-40B4-BE49-F238E27FC236}">
                <a16:creationId xmlns:a16="http://schemas.microsoft.com/office/drawing/2014/main" id="{795DD7A6-8CC9-D9A0-3C57-0715EC5A92FF}"/>
              </a:ext>
            </a:extLst>
          </p:cNvPr>
          <p:cNvSpPr>
            <a:spLocks noGrp="1"/>
          </p:cNvSpPr>
          <p:nvPr>
            <p:ph type="title"/>
          </p:nvPr>
        </p:nvSpPr>
        <p:spPr/>
        <p:txBody>
          <a:bodyPr/>
          <a:lstStyle/>
          <a:p>
            <a:r>
              <a:rPr lang="en-IN"/>
              <a:t>Choosing the Right Journal</a:t>
            </a:r>
          </a:p>
        </p:txBody>
      </p:sp>
      <p:pic>
        <p:nvPicPr>
          <p:cNvPr id="3" name="Picture 2">
            <a:extLst>
              <a:ext uri="{FF2B5EF4-FFF2-40B4-BE49-F238E27FC236}">
                <a16:creationId xmlns:a16="http://schemas.microsoft.com/office/drawing/2014/main" id="{4DCC152C-5162-7CDF-8578-635B4D4873BE}"/>
              </a:ext>
            </a:extLst>
          </p:cNvPr>
          <p:cNvPicPr>
            <a:picLocks noChangeAspect="1"/>
          </p:cNvPicPr>
          <p:nvPr/>
        </p:nvPicPr>
        <p:blipFill>
          <a:blip r:embed="rId4"/>
          <a:stretch>
            <a:fillRect/>
          </a:stretch>
        </p:blipFill>
        <p:spPr>
          <a:xfrm>
            <a:off x="6136283" y="1621720"/>
            <a:ext cx="5525060" cy="4745736"/>
          </a:xfrm>
          <a:prstGeom prst="rect">
            <a:avLst/>
          </a:prstGeom>
        </p:spPr>
      </p:pic>
    </p:spTree>
    <p:extLst>
      <p:ext uri="{BB962C8B-B14F-4D97-AF65-F5344CB8AC3E}">
        <p14:creationId xmlns:p14="http://schemas.microsoft.com/office/powerpoint/2010/main" val="33144959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99B5A10-719D-C018-19E9-FF66027119E7}"/>
              </a:ext>
            </a:extLst>
          </p:cNvPr>
          <p:cNvSpPr>
            <a:spLocks noGrp="1"/>
          </p:cNvSpPr>
          <p:nvPr>
            <p:ph type="title"/>
          </p:nvPr>
        </p:nvSpPr>
        <p:spPr/>
        <p:txBody>
          <a:bodyPr>
            <a:noAutofit/>
          </a:bodyPr>
          <a:lstStyle/>
          <a:p>
            <a:pPr>
              <a:defRPr>
                <a:latin typeface="Arial"/>
              </a:defRPr>
            </a:pPr>
            <a:r>
              <a:rPr lang="en-US">
                <a:latin typeface="Arial"/>
              </a:rPr>
              <a:t>What is the Impact Factor?</a:t>
            </a:r>
          </a:p>
        </p:txBody>
      </p:sp>
      <p:sp>
        <p:nvSpPr>
          <p:cNvPr id="4" name="Freeform: Shape 3">
            <a:extLst>
              <a:ext uri="{FF2B5EF4-FFF2-40B4-BE49-F238E27FC236}">
                <a16:creationId xmlns:a16="http://schemas.microsoft.com/office/drawing/2014/main" id="{2CE2CF25-2B55-6050-6D00-541B6963B6CF}"/>
              </a:ext>
            </a:extLst>
          </p:cNvPr>
          <p:cNvSpPr>
            <a:spLocks/>
          </p:cNvSpPr>
          <p:nvPr/>
        </p:nvSpPr>
        <p:spPr>
          <a:xfrm>
            <a:off x="606425" y="1530280"/>
            <a:ext cx="10975975" cy="4926082"/>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5898DD6-E669-9AEB-A011-A1AD6F05830C}"/>
              </a:ext>
            </a:extLst>
          </p:cNvPr>
          <p:cNvSpPr>
            <a:spLocks/>
          </p:cNvSpPr>
          <p:nvPr/>
        </p:nvSpPr>
        <p:spPr>
          <a:xfrm>
            <a:off x="697865" y="1621720"/>
            <a:ext cx="5350827" cy="478497"/>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r>
              <a:rPr lang="en-US" sz="1600" b="1"/>
              <a:t>A measure of impact – a proxy for acceptance rate</a:t>
            </a:r>
          </a:p>
        </p:txBody>
      </p:sp>
      <p:pic>
        <p:nvPicPr>
          <p:cNvPr id="49" name="Picture 48">
            <a:extLst>
              <a:ext uri="{FF2B5EF4-FFF2-40B4-BE49-F238E27FC236}">
                <a16:creationId xmlns:a16="http://schemas.microsoft.com/office/drawing/2014/main" id="{B2E58002-6EF7-9167-C8DE-DD94FA4161B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7119" t="688" r="4067" b="80663"/>
          <a:stretch>
            <a:fillRect/>
          </a:stretch>
        </p:blipFill>
        <p:spPr>
          <a:xfrm>
            <a:off x="6140132" y="1621720"/>
            <a:ext cx="5350827" cy="687455"/>
          </a:xfrm>
          <a:prstGeom prst="rect">
            <a:avLst/>
          </a:prstGeom>
          <a:ln>
            <a:solidFill>
              <a:schemeClr val="bg1">
                <a:lumMod val="95000"/>
              </a:schemeClr>
            </a:solidFill>
          </a:ln>
        </p:spPr>
      </p:pic>
      <p:grpSp>
        <p:nvGrpSpPr>
          <p:cNvPr id="39" name="Group 38">
            <a:extLst>
              <a:ext uri="{FF2B5EF4-FFF2-40B4-BE49-F238E27FC236}">
                <a16:creationId xmlns:a16="http://schemas.microsoft.com/office/drawing/2014/main" id="{8CE38923-D2BB-5357-82E1-3A8E78F0D835}"/>
              </a:ext>
            </a:extLst>
          </p:cNvPr>
          <p:cNvGrpSpPr/>
          <p:nvPr/>
        </p:nvGrpSpPr>
        <p:grpSpPr>
          <a:xfrm>
            <a:off x="697865" y="5273135"/>
            <a:ext cx="5350827" cy="1091788"/>
            <a:chOff x="697865" y="5273135"/>
            <a:chExt cx="5350827" cy="1091788"/>
          </a:xfrm>
        </p:grpSpPr>
        <p:sp>
          <p:nvSpPr>
            <p:cNvPr id="25" name="Rectangle 24">
              <a:extLst>
                <a:ext uri="{FF2B5EF4-FFF2-40B4-BE49-F238E27FC236}">
                  <a16:creationId xmlns:a16="http://schemas.microsoft.com/office/drawing/2014/main" id="{517D5E67-295A-26D1-7095-BE95921FE2D5}"/>
                </a:ext>
              </a:extLst>
            </p:cNvPr>
            <p:cNvSpPr>
              <a:spLocks/>
            </p:cNvSpPr>
            <p:nvPr/>
          </p:nvSpPr>
          <p:spPr>
            <a:xfrm>
              <a:off x="697865" y="5273135"/>
              <a:ext cx="5350827" cy="10917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endParaRPr lang="en-US" sz="1600" b="1"/>
            </a:p>
          </p:txBody>
        </p:sp>
        <p:pic>
          <p:nvPicPr>
            <p:cNvPr id="26" name="Graphic 25">
              <a:extLst>
                <a:ext uri="{FF2B5EF4-FFF2-40B4-BE49-F238E27FC236}">
                  <a16:creationId xmlns:a16="http://schemas.microsoft.com/office/drawing/2014/main" id="{F68A63CD-063E-E2DC-D9D1-050053F671B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15357" y="5500420"/>
              <a:ext cx="637218" cy="637218"/>
            </a:xfrm>
            <a:prstGeom prst="rect">
              <a:avLst/>
            </a:prstGeom>
          </p:spPr>
        </p:pic>
        <p:sp>
          <p:nvSpPr>
            <p:cNvPr id="27" name="Rectangle 26">
              <a:extLst>
                <a:ext uri="{FF2B5EF4-FFF2-40B4-BE49-F238E27FC236}">
                  <a16:creationId xmlns:a16="http://schemas.microsoft.com/office/drawing/2014/main" id="{5D2493D4-DD98-44F1-E00F-5E98123835FF}"/>
                </a:ext>
              </a:extLst>
            </p:cNvPr>
            <p:cNvSpPr>
              <a:spLocks/>
            </p:cNvSpPr>
            <p:nvPr/>
          </p:nvSpPr>
          <p:spPr>
            <a:xfrm>
              <a:off x="1644014" y="5495864"/>
              <a:ext cx="4404677" cy="646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b="1">
                  <a:solidFill>
                    <a:schemeClr val="tx1"/>
                  </a:solidFill>
                </a:rPr>
                <a:t>Not sure if you have picked right? </a:t>
              </a:r>
              <a:r>
                <a:rPr lang="en-US" sz="1400">
                  <a:solidFill>
                    <a:schemeClr val="tx1"/>
                  </a:solidFill>
                </a:rPr>
                <a:t>Send a </a:t>
              </a:r>
              <a:br>
                <a:rPr lang="en-US" sz="1400">
                  <a:solidFill>
                    <a:schemeClr val="tx1"/>
                  </a:solidFill>
                </a:rPr>
              </a:br>
              <a:r>
                <a:rPr lang="en-US" sz="1400">
                  <a:solidFill>
                    <a:schemeClr val="tx1"/>
                  </a:solidFill>
                </a:rPr>
                <a:t>pre-submission enquiry to the editor. Tell them what the paper is about and why is it important</a:t>
              </a:r>
            </a:p>
          </p:txBody>
        </p:sp>
      </p:grpSp>
      <p:grpSp>
        <p:nvGrpSpPr>
          <p:cNvPr id="38" name="Group 37">
            <a:extLst>
              <a:ext uri="{FF2B5EF4-FFF2-40B4-BE49-F238E27FC236}">
                <a16:creationId xmlns:a16="http://schemas.microsoft.com/office/drawing/2014/main" id="{2323CB37-45AB-6890-1D86-BD63A04DB4A1}"/>
              </a:ext>
            </a:extLst>
          </p:cNvPr>
          <p:cNvGrpSpPr/>
          <p:nvPr/>
        </p:nvGrpSpPr>
        <p:grpSpPr>
          <a:xfrm>
            <a:off x="697865" y="2215561"/>
            <a:ext cx="5207633" cy="2684975"/>
            <a:chOff x="697865" y="2215561"/>
            <a:chExt cx="5207633" cy="2684975"/>
          </a:xfrm>
        </p:grpSpPr>
        <p:cxnSp>
          <p:nvCxnSpPr>
            <p:cNvPr id="15" name="Straight Connector 14">
              <a:extLst>
                <a:ext uri="{FF2B5EF4-FFF2-40B4-BE49-F238E27FC236}">
                  <a16:creationId xmlns:a16="http://schemas.microsoft.com/office/drawing/2014/main" id="{CBC1DB5D-45B8-AD3A-13C9-77D68492425F}"/>
                </a:ext>
              </a:extLst>
            </p:cNvPr>
            <p:cNvCxnSpPr>
              <a:cxnSpLocks/>
              <a:endCxn id="31" idx="4"/>
            </p:cNvCxnSpPr>
            <p:nvPr/>
          </p:nvCxnSpPr>
          <p:spPr>
            <a:xfrm>
              <a:off x="778831" y="2669978"/>
              <a:ext cx="1925" cy="1965453"/>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C5298E0A-A250-2F2B-6E65-43DB5B8729E6}"/>
                </a:ext>
              </a:extLst>
            </p:cNvPr>
            <p:cNvSpPr/>
            <p:nvPr/>
          </p:nvSpPr>
          <p:spPr>
            <a:xfrm>
              <a:off x="697865" y="2558864"/>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20" name="Oval 19">
              <a:extLst>
                <a:ext uri="{FF2B5EF4-FFF2-40B4-BE49-F238E27FC236}">
                  <a16:creationId xmlns:a16="http://schemas.microsoft.com/office/drawing/2014/main" id="{0C884791-9260-5032-AB75-58CF68CE9964}"/>
                </a:ext>
              </a:extLst>
            </p:cNvPr>
            <p:cNvSpPr/>
            <p:nvPr/>
          </p:nvSpPr>
          <p:spPr>
            <a:xfrm>
              <a:off x="697865" y="3195792"/>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21" name="Oval 20">
              <a:extLst>
                <a:ext uri="{FF2B5EF4-FFF2-40B4-BE49-F238E27FC236}">
                  <a16:creationId xmlns:a16="http://schemas.microsoft.com/office/drawing/2014/main" id="{76CA5A0C-CE02-47F8-245D-97B5F27448B9}"/>
                </a:ext>
              </a:extLst>
            </p:cNvPr>
            <p:cNvSpPr/>
            <p:nvPr/>
          </p:nvSpPr>
          <p:spPr>
            <a:xfrm>
              <a:off x="697865" y="3832720"/>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22" name="Rectangle 21">
              <a:extLst>
                <a:ext uri="{FF2B5EF4-FFF2-40B4-BE49-F238E27FC236}">
                  <a16:creationId xmlns:a16="http://schemas.microsoft.com/office/drawing/2014/main" id="{168F8121-FF71-97AB-67BF-96F1D2491FBE}"/>
                </a:ext>
              </a:extLst>
            </p:cNvPr>
            <p:cNvSpPr>
              <a:spLocks/>
            </p:cNvSpPr>
            <p:nvPr/>
          </p:nvSpPr>
          <p:spPr>
            <a:xfrm>
              <a:off x="951238" y="2558864"/>
              <a:ext cx="4952332"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b="1">
                  <a:solidFill>
                    <a:schemeClr val="tx1"/>
                  </a:solidFill>
                </a:rPr>
                <a:t>Fair or Respectable (1.0 – 3.0): </a:t>
              </a:r>
              <a:r>
                <a:rPr lang="en-US" sz="1400">
                  <a:solidFill>
                    <a:schemeClr val="tx1"/>
                  </a:solidFill>
                </a:rPr>
                <a:t>The research is read and cited by peers in a narrow niche.</a:t>
              </a:r>
            </a:p>
          </p:txBody>
        </p:sp>
        <p:sp>
          <p:nvSpPr>
            <p:cNvPr id="23" name="Rectangle 22">
              <a:extLst>
                <a:ext uri="{FF2B5EF4-FFF2-40B4-BE49-F238E27FC236}">
                  <a16:creationId xmlns:a16="http://schemas.microsoft.com/office/drawing/2014/main" id="{371D977F-AF6A-F11B-43E7-AFAE7242E0F1}"/>
                </a:ext>
              </a:extLst>
            </p:cNvPr>
            <p:cNvSpPr>
              <a:spLocks/>
            </p:cNvSpPr>
            <p:nvPr/>
          </p:nvSpPr>
          <p:spPr>
            <a:xfrm>
              <a:off x="951238" y="3195792"/>
              <a:ext cx="4954257"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b="1">
                  <a:solidFill>
                    <a:schemeClr val="tx1"/>
                  </a:solidFill>
                </a:rPr>
                <a:t>Good to Very Good (3.0 – 6.0): </a:t>
              </a:r>
              <a:r>
                <a:rPr lang="en-US" sz="1400">
                  <a:solidFill>
                    <a:schemeClr val="tx1"/>
                  </a:solidFill>
                </a:rPr>
                <a:t>Solid performance for established clinical specialties</a:t>
              </a:r>
            </a:p>
          </p:txBody>
        </p:sp>
        <p:sp>
          <p:nvSpPr>
            <p:cNvPr id="24" name="Rectangle 23">
              <a:extLst>
                <a:ext uri="{FF2B5EF4-FFF2-40B4-BE49-F238E27FC236}">
                  <a16:creationId xmlns:a16="http://schemas.microsoft.com/office/drawing/2014/main" id="{F176E066-F63E-B702-80E5-EDA873220772}"/>
                </a:ext>
              </a:extLst>
            </p:cNvPr>
            <p:cNvSpPr>
              <a:spLocks/>
            </p:cNvSpPr>
            <p:nvPr/>
          </p:nvSpPr>
          <p:spPr>
            <a:xfrm>
              <a:off x="951238" y="3832720"/>
              <a:ext cx="4954260"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b="1">
                  <a:solidFill>
                    <a:schemeClr val="tx1"/>
                  </a:solidFill>
                </a:rPr>
                <a:t>Great to Excellent (6.0 – 15.0): </a:t>
              </a:r>
              <a:r>
                <a:rPr lang="en-US" sz="1400">
                  <a:solidFill>
                    <a:schemeClr val="tx1"/>
                  </a:solidFill>
                </a:rPr>
                <a:t>High-tier specialized journals or strong general clinical journals.</a:t>
              </a:r>
            </a:p>
          </p:txBody>
        </p:sp>
        <p:sp>
          <p:nvSpPr>
            <p:cNvPr id="28" name="Rectangle 27">
              <a:extLst>
                <a:ext uri="{FF2B5EF4-FFF2-40B4-BE49-F238E27FC236}">
                  <a16:creationId xmlns:a16="http://schemas.microsoft.com/office/drawing/2014/main" id="{13E640F1-2FA4-6239-2283-9D688AEFD40D}"/>
                </a:ext>
              </a:extLst>
            </p:cNvPr>
            <p:cNvSpPr>
              <a:spLocks/>
            </p:cNvSpPr>
            <p:nvPr/>
          </p:nvSpPr>
          <p:spPr>
            <a:xfrm>
              <a:off x="951238" y="4469649"/>
              <a:ext cx="4954260"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b="1">
                  <a:solidFill>
                    <a:schemeClr val="tx1"/>
                  </a:solidFill>
                </a:rPr>
                <a:t>Elite / Top-Tier (15.0 to 90+): </a:t>
              </a:r>
              <a:r>
                <a:rPr lang="en-US" sz="1400" i="1">
                  <a:solidFill>
                    <a:schemeClr val="tx1"/>
                  </a:solidFill>
                </a:rPr>
                <a:t>The New England Journal of Medicine (NEJM), The Lancet, and JAMA </a:t>
              </a:r>
            </a:p>
          </p:txBody>
        </p:sp>
        <p:sp>
          <p:nvSpPr>
            <p:cNvPr id="29" name="TextBox 28">
              <a:extLst>
                <a:ext uri="{FF2B5EF4-FFF2-40B4-BE49-F238E27FC236}">
                  <a16:creationId xmlns:a16="http://schemas.microsoft.com/office/drawing/2014/main" id="{0A5F24BF-9702-F1AD-B494-22BAD60CE9C3}"/>
                </a:ext>
              </a:extLst>
            </p:cNvPr>
            <p:cNvSpPr txBox="1"/>
            <p:nvPr/>
          </p:nvSpPr>
          <p:spPr>
            <a:xfrm>
              <a:off x="697865" y="2215561"/>
              <a:ext cx="5205705" cy="246221"/>
            </a:xfrm>
            <a:prstGeom prst="rect">
              <a:avLst/>
            </a:prstGeom>
            <a:noFill/>
          </p:spPr>
          <p:txBody>
            <a:bodyPr wrap="square" lIns="0" tIns="0" rIns="0" bIns="0" rtlCol="0">
              <a:spAutoFit/>
            </a:bodyPr>
            <a:lstStyle/>
            <a:p>
              <a:pPr algn="l">
                <a:spcAft>
                  <a:spcPts val="600"/>
                </a:spcAft>
              </a:pPr>
              <a:r>
                <a:rPr lang="en-IN" sz="1600" b="1"/>
                <a:t>General Benchmarks in Medicine</a:t>
              </a:r>
            </a:p>
          </p:txBody>
        </p:sp>
        <p:sp>
          <p:nvSpPr>
            <p:cNvPr id="31" name="Oval 30">
              <a:extLst>
                <a:ext uri="{FF2B5EF4-FFF2-40B4-BE49-F238E27FC236}">
                  <a16:creationId xmlns:a16="http://schemas.microsoft.com/office/drawing/2014/main" id="{F4BC20CE-EEFA-0C2B-4F4D-982999B6E4DE}"/>
                </a:ext>
              </a:extLst>
            </p:cNvPr>
            <p:cNvSpPr/>
            <p:nvPr/>
          </p:nvSpPr>
          <p:spPr>
            <a:xfrm>
              <a:off x="697865" y="4469649"/>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grpSp>
      <p:sp>
        <p:nvSpPr>
          <p:cNvPr id="36" name="Rectangle 35">
            <a:extLst>
              <a:ext uri="{FF2B5EF4-FFF2-40B4-BE49-F238E27FC236}">
                <a16:creationId xmlns:a16="http://schemas.microsoft.com/office/drawing/2014/main" id="{994A8984-B6CC-54C5-4F55-D7270C54E412}"/>
              </a:ext>
            </a:extLst>
          </p:cNvPr>
          <p:cNvSpPr/>
          <p:nvPr/>
        </p:nvSpPr>
        <p:spPr>
          <a:xfrm>
            <a:off x="6283327" y="1653540"/>
            <a:ext cx="5041850" cy="485822"/>
          </a:xfrm>
          <a:prstGeom prst="rect">
            <a:avLst/>
          </a:prstGeom>
          <a:noFill/>
          <a:ln w="19050">
            <a:solidFill>
              <a:srgbClr val="51B3AE"/>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defRPr>
                <a:latin typeface="Arial"/>
              </a:defRPr>
            </a:pPr>
            <a:endParaRPr lang="en-US"/>
          </a:p>
        </p:txBody>
      </p:sp>
      <p:sp>
        <p:nvSpPr>
          <p:cNvPr id="37" name="Rectangle 36">
            <a:extLst>
              <a:ext uri="{FF2B5EF4-FFF2-40B4-BE49-F238E27FC236}">
                <a16:creationId xmlns:a16="http://schemas.microsoft.com/office/drawing/2014/main" id="{42C1483D-9FE9-06E1-6B68-89C81FEC4C6B}"/>
              </a:ext>
            </a:extLst>
          </p:cNvPr>
          <p:cNvSpPr/>
          <p:nvPr/>
        </p:nvSpPr>
        <p:spPr>
          <a:xfrm>
            <a:off x="881629" y="2558864"/>
            <a:ext cx="5167062" cy="1091788"/>
          </a:xfrm>
          <a:prstGeom prst="rect">
            <a:avLst/>
          </a:prstGeom>
          <a:noFill/>
          <a:ln w="19050">
            <a:solidFill>
              <a:srgbClr val="51B3AE"/>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defRPr>
                <a:latin typeface="Arial"/>
              </a:defRPr>
            </a:pPr>
            <a:endParaRPr lang="en-US" err="1"/>
          </a:p>
        </p:txBody>
      </p:sp>
      <p:pic>
        <p:nvPicPr>
          <p:cNvPr id="18" name="Picture 17">
            <a:extLst>
              <a:ext uri="{FF2B5EF4-FFF2-40B4-BE49-F238E27FC236}">
                <a16:creationId xmlns:a16="http://schemas.microsoft.com/office/drawing/2014/main" id="{5AB136B8-5010-ED77-B552-176189146C8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7724" t="17096" r="4912" b="-20354"/>
          <a:stretch>
            <a:fillRect/>
          </a:stretch>
        </p:blipFill>
        <p:spPr>
          <a:xfrm>
            <a:off x="6140132" y="2400615"/>
            <a:ext cx="5350827" cy="3877670"/>
          </a:xfrm>
          <a:prstGeom prst="rect">
            <a:avLst/>
          </a:prstGeom>
          <a:ln>
            <a:solidFill>
              <a:schemeClr val="bg1">
                <a:lumMod val="95000"/>
              </a:schemeClr>
            </a:solidFill>
          </a:ln>
        </p:spPr>
      </p:pic>
      <p:sp>
        <p:nvSpPr>
          <p:cNvPr id="46" name="Flowchart: Connector 45">
            <a:extLst>
              <a:ext uri="{FF2B5EF4-FFF2-40B4-BE49-F238E27FC236}">
                <a16:creationId xmlns:a16="http://schemas.microsoft.com/office/drawing/2014/main" id="{98E4FAF1-99FA-BF1E-27E3-3CA9D4381055}"/>
              </a:ext>
            </a:extLst>
          </p:cNvPr>
          <p:cNvSpPr/>
          <p:nvPr/>
        </p:nvSpPr>
        <p:spPr>
          <a:xfrm>
            <a:off x="7734300" y="4482150"/>
            <a:ext cx="457200" cy="457200"/>
          </a:xfrm>
          <a:prstGeom prst="flowChartConnector">
            <a:avLst/>
          </a:prstGeom>
          <a:noFill/>
          <a:ln w="19050">
            <a:solidFill>
              <a:srgbClr val="51B3AE"/>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20000"/>
          </a:bodyPr>
          <a:lstStyle/>
          <a:p>
            <a:pPr algn="ctr">
              <a:spcAft>
                <a:spcPts val="600"/>
              </a:spcAft>
            </a:pPr>
            <a:endParaRPr lang="en-IN" err="1">
              <a:latin typeface="Arial"/>
            </a:endParaRPr>
          </a:p>
        </p:txBody>
      </p:sp>
    </p:spTree>
    <p:extLst>
      <p:ext uri="{BB962C8B-B14F-4D97-AF65-F5344CB8AC3E}">
        <p14:creationId xmlns:p14="http://schemas.microsoft.com/office/powerpoint/2010/main" val="3606489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4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959ED6D-E79D-7275-80D7-214B933FA377}"/>
              </a:ext>
            </a:extLst>
          </p:cNvPr>
          <p:cNvSpPr>
            <a:spLocks noGrp="1"/>
          </p:cNvSpPr>
          <p:nvPr>
            <p:ph type="title"/>
          </p:nvPr>
        </p:nvSpPr>
        <p:spPr>
          <a:xfrm>
            <a:off x="609600" y="401639"/>
            <a:ext cx="9712751" cy="804992"/>
          </a:xfrm>
        </p:spPr>
        <p:txBody>
          <a:bodyPr>
            <a:noAutofit/>
          </a:bodyPr>
          <a:lstStyle/>
          <a:p>
            <a:r>
              <a:rPr lang="en-US" sz="2800"/>
              <a:t>When Research is NOT Behind a Paywall: Understanding Open Access</a:t>
            </a:r>
          </a:p>
        </p:txBody>
      </p:sp>
      <p:sp>
        <p:nvSpPr>
          <p:cNvPr id="7" name="Freeform: Shape 6">
            <a:extLst>
              <a:ext uri="{FF2B5EF4-FFF2-40B4-BE49-F238E27FC236}">
                <a16:creationId xmlns:a16="http://schemas.microsoft.com/office/drawing/2014/main" id="{37B0173D-7A67-A24F-2250-8C43E307F11D}"/>
              </a:ext>
            </a:extLst>
          </p:cNvPr>
          <p:cNvSpPr>
            <a:spLocks/>
          </p:cNvSpPr>
          <p:nvPr/>
        </p:nvSpPr>
        <p:spPr>
          <a:xfrm>
            <a:off x="606425" y="1530280"/>
            <a:ext cx="10975975" cy="4926082"/>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362835FA-69D1-D310-02F0-2F6C6919502C}"/>
              </a:ext>
            </a:extLst>
          </p:cNvPr>
          <p:cNvPicPr>
            <a:picLocks noChangeAspect="1"/>
          </p:cNvPicPr>
          <p:nvPr/>
        </p:nvPicPr>
        <p:blipFill rotWithShape="1">
          <a:blip r:embed="rId3"/>
          <a:srcRect l="3463" r="3463"/>
          <a:stretch>
            <a:fillRect/>
          </a:stretch>
        </p:blipFill>
        <p:spPr>
          <a:xfrm>
            <a:off x="6140132" y="1621720"/>
            <a:ext cx="5350827" cy="4743200"/>
          </a:xfrm>
          <a:prstGeom prst="rect">
            <a:avLst/>
          </a:prstGeom>
          <a:ln>
            <a:solidFill>
              <a:schemeClr val="bg1">
                <a:lumMod val="95000"/>
              </a:schemeClr>
            </a:solidFill>
          </a:ln>
        </p:spPr>
      </p:pic>
      <p:cxnSp>
        <p:nvCxnSpPr>
          <p:cNvPr id="14" name="Straight Connector 13">
            <a:extLst>
              <a:ext uri="{FF2B5EF4-FFF2-40B4-BE49-F238E27FC236}">
                <a16:creationId xmlns:a16="http://schemas.microsoft.com/office/drawing/2014/main" id="{F7A901F0-F7C7-54FC-238A-5DF3C37E4192}"/>
              </a:ext>
            </a:extLst>
          </p:cNvPr>
          <p:cNvCxnSpPr>
            <a:cxnSpLocks/>
            <a:stCxn id="15" idx="0"/>
            <a:endCxn id="26" idx="4"/>
          </p:cNvCxnSpPr>
          <p:nvPr/>
        </p:nvCxnSpPr>
        <p:spPr>
          <a:xfrm>
            <a:off x="780756" y="2963163"/>
            <a:ext cx="0" cy="1832088"/>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5" name="Oval 14">
            <a:extLst>
              <a:ext uri="{FF2B5EF4-FFF2-40B4-BE49-F238E27FC236}">
                <a16:creationId xmlns:a16="http://schemas.microsoft.com/office/drawing/2014/main" id="{A76970D7-FAB8-FF10-545E-0C092CCB4CAD}"/>
              </a:ext>
            </a:extLst>
          </p:cNvPr>
          <p:cNvSpPr/>
          <p:nvPr/>
        </p:nvSpPr>
        <p:spPr>
          <a:xfrm>
            <a:off x="697865" y="2963163"/>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16" name="Oval 15">
            <a:extLst>
              <a:ext uri="{FF2B5EF4-FFF2-40B4-BE49-F238E27FC236}">
                <a16:creationId xmlns:a16="http://schemas.microsoft.com/office/drawing/2014/main" id="{3CAAED31-900A-9A72-0DB1-0667E3E4A1A5}"/>
              </a:ext>
            </a:extLst>
          </p:cNvPr>
          <p:cNvSpPr/>
          <p:nvPr/>
        </p:nvSpPr>
        <p:spPr>
          <a:xfrm>
            <a:off x="697865" y="3662227"/>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17" name="Oval 16">
            <a:extLst>
              <a:ext uri="{FF2B5EF4-FFF2-40B4-BE49-F238E27FC236}">
                <a16:creationId xmlns:a16="http://schemas.microsoft.com/office/drawing/2014/main" id="{252925B2-D1F1-3BBC-33EE-72EC47EB0E26}"/>
              </a:ext>
            </a:extLst>
          </p:cNvPr>
          <p:cNvSpPr/>
          <p:nvPr/>
        </p:nvSpPr>
        <p:spPr>
          <a:xfrm>
            <a:off x="697865" y="4145848"/>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18" name="Rectangle 17">
            <a:extLst>
              <a:ext uri="{FF2B5EF4-FFF2-40B4-BE49-F238E27FC236}">
                <a16:creationId xmlns:a16="http://schemas.microsoft.com/office/drawing/2014/main" id="{70969C92-4B02-6B5E-1809-0FF346D840F0}"/>
              </a:ext>
            </a:extLst>
          </p:cNvPr>
          <p:cNvSpPr>
            <a:spLocks/>
          </p:cNvSpPr>
          <p:nvPr/>
        </p:nvSpPr>
        <p:spPr>
          <a:xfrm>
            <a:off x="951238" y="2963163"/>
            <a:ext cx="4954253"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a:solidFill>
                  <a:schemeClr val="tx1"/>
                </a:solidFill>
              </a:rPr>
              <a:t>Makes research accessible to patients, caregivers, advocates, clinicians, and researchers</a:t>
            </a:r>
          </a:p>
        </p:txBody>
      </p:sp>
      <p:sp>
        <p:nvSpPr>
          <p:cNvPr id="19" name="Rectangle 18">
            <a:extLst>
              <a:ext uri="{FF2B5EF4-FFF2-40B4-BE49-F238E27FC236}">
                <a16:creationId xmlns:a16="http://schemas.microsoft.com/office/drawing/2014/main" id="{E8D19716-AF3A-B18F-CA71-ACCB7DC034B3}"/>
              </a:ext>
            </a:extLst>
          </p:cNvPr>
          <p:cNvSpPr>
            <a:spLocks/>
          </p:cNvSpPr>
          <p:nvPr/>
        </p:nvSpPr>
        <p:spPr>
          <a:xfrm>
            <a:off x="951238" y="3662227"/>
            <a:ext cx="4954257" cy="215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a:solidFill>
                  <a:schemeClr val="tx1"/>
                </a:solidFill>
              </a:rPr>
              <a:t>Can increase the visibility and reach of your publication</a:t>
            </a:r>
          </a:p>
        </p:txBody>
      </p:sp>
      <p:sp>
        <p:nvSpPr>
          <p:cNvPr id="20" name="Rectangle 19">
            <a:extLst>
              <a:ext uri="{FF2B5EF4-FFF2-40B4-BE49-F238E27FC236}">
                <a16:creationId xmlns:a16="http://schemas.microsoft.com/office/drawing/2014/main" id="{3501710A-5F6E-FFBA-8C6B-1E643B507FAA}"/>
              </a:ext>
            </a:extLst>
          </p:cNvPr>
          <p:cNvSpPr>
            <a:spLocks/>
          </p:cNvSpPr>
          <p:nvPr/>
        </p:nvSpPr>
        <p:spPr>
          <a:xfrm>
            <a:off x="951238" y="4145848"/>
            <a:ext cx="4954260" cy="215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a:solidFill>
                  <a:schemeClr val="tx1"/>
                </a:solidFill>
              </a:rPr>
              <a:t>Accelerates the dissemination of clinical and scientific findings</a:t>
            </a:r>
          </a:p>
        </p:txBody>
      </p:sp>
      <p:sp>
        <p:nvSpPr>
          <p:cNvPr id="21" name="Rectangle 20">
            <a:extLst>
              <a:ext uri="{FF2B5EF4-FFF2-40B4-BE49-F238E27FC236}">
                <a16:creationId xmlns:a16="http://schemas.microsoft.com/office/drawing/2014/main" id="{870536AD-F0AE-999C-25D0-68FB52F586D2}"/>
              </a:ext>
            </a:extLst>
          </p:cNvPr>
          <p:cNvSpPr>
            <a:spLocks/>
          </p:cNvSpPr>
          <p:nvPr/>
        </p:nvSpPr>
        <p:spPr>
          <a:xfrm>
            <a:off x="697865" y="5273135"/>
            <a:ext cx="5350827" cy="10917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endParaRPr lang="en-US" sz="1600" b="1"/>
          </a:p>
        </p:txBody>
      </p:sp>
      <p:pic>
        <p:nvPicPr>
          <p:cNvPr id="22" name="Graphic 21">
            <a:extLst>
              <a:ext uri="{FF2B5EF4-FFF2-40B4-BE49-F238E27FC236}">
                <a16:creationId xmlns:a16="http://schemas.microsoft.com/office/drawing/2014/main" id="{79919780-0CED-681B-E202-563BF3581C1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15357" y="5500420"/>
            <a:ext cx="637218" cy="637218"/>
          </a:xfrm>
          <a:prstGeom prst="rect">
            <a:avLst/>
          </a:prstGeom>
        </p:spPr>
      </p:pic>
      <p:sp>
        <p:nvSpPr>
          <p:cNvPr id="23" name="Rectangle 22">
            <a:extLst>
              <a:ext uri="{FF2B5EF4-FFF2-40B4-BE49-F238E27FC236}">
                <a16:creationId xmlns:a16="http://schemas.microsoft.com/office/drawing/2014/main" id="{670425B2-BBC6-6373-A181-B8523E01E586}"/>
              </a:ext>
            </a:extLst>
          </p:cNvPr>
          <p:cNvSpPr>
            <a:spLocks/>
          </p:cNvSpPr>
          <p:nvPr/>
        </p:nvSpPr>
        <p:spPr>
          <a:xfrm>
            <a:off x="1644015" y="5495864"/>
            <a:ext cx="4151304" cy="646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a:solidFill>
                  <a:schemeClr val="tx1"/>
                </a:solidFill>
              </a:rPr>
              <a:t>What about the cost? Publication fees should be considered early during project planning and budgeting.</a:t>
            </a:r>
          </a:p>
        </p:txBody>
      </p:sp>
      <p:sp>
        <p:nvSpPr>
          <p:cNvPr id="24" name="Rectangle 23">
            <a:extLst>
              <a:ext uri="{FF2B5EF4-FFF2-40B4-BE49-F238E27FC236}">
                <a16:creationId xmlns:a16="http://schemas.microsoft.com/office/drawing/2014/main" id="{6192FBA6-BF54-41FE-19CE-8396C494E44B}"/>
              </a:ext>
            </a:extLst>
          </p:cNvPr>
          <p:cNvSpPr>
            <a:spLocks/>
          </p:cNvSpPr>
          <p:nvPr/>
        </p:nvSpPr>
        <p:spPr>
          <a:xfrm>
            <a:off x="951238" y="4629469"/>
            <a:ext cx="4954260"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a:solidFill>
                  <a:schemeClr val="tx1"/>
                </a:solidFill>
              </a:rPr>
              <a:t>Helps ensure the communities who contributed to the research can access the results</a:t>
            </a:r>
          </a:p>
        </p:txBody>
      </p:sp>
      <p:sp>
        <p:nvSpPr>
          <p:cNvPr id="25" name="TextBox 24">
            <a:extLst>
              <a:ext uri="{FF2B5EF4-FFF2-40B4-BE49-F238E27FC236}">
                <a16:creationId xmlns:a16="http://schemas.microsoft.com/office/drawing/2014/main" id="{A237542B-1CCD-C593-9729-1D72C4F57256}"/>
              </a:ext>
            </a:extLst>
          </p:cNvPr>
          <p:cNvSpPr txBox="1"/>
          <p:nvPr/>
        </p:nvSpPr>
        <p:spPr>
          <a:xfrm>
            <a:off x="697865" y="2584830"/>
            <a:ext cx="5097453" cy="246221"/>
          </a:xfrm>
          <a:prstGeom prst="rect">
            <a:avLst/>
          </a:prstGeom>
          <a:noFill/>
        </p:spPr>
        <p:txBody>
          <a:bodyPr wrap="square" lIns="0" tIns="0" rIns="0" bIns="0" rtlCol="0">
            <a:spAutoFit/>
          </a:bodyPr>
          <a:lstStyle/>
          <a:p>
            <a:pPr algn="l">
              <a:spcAft>
                <a:spcPts val="600"/>
              </a:spcAft>
            </a:pPr>
            <a:r>
              <a:rPr lang="en-IN" sz="1600" b="1"/>
              <a:t>Benefits:</a:t>
            </a:r>
          </a:p>
        </p:txBody>
      </p:sp>
      <p:sp>
        <p:nvSpPr>
          <p:cNvPr id="26" name="Oval 25">
            <a:extLst>
              <a:ext uri="{FF2B5EF4-FFF2-40B4-BE49-F238E27FC236}">
                <a16:creationId xmlns:a16="http://schemas.microsoft.com/office/drawing/2014/main" id="{89C3D663-3521-317A-BC50-D65A1F9B1DD7}"/>
              </a:ext>
            </a:extLst>
          </p:cNvPr>
          <p:cNvSpPr/>
          <p:nvPr/>
        </p:nvSpPr>
        <p:spPr>
          <a:xfrm>
            <a:off x="697865" y="4629469"/>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28" name="Rectangle 27">
            <a:extLst>
              <a:ext uri="{FF2B5EF4-FFF2-40B4-BE49-F238E27FC236}">
                <a16:creationId xmlns:a16="http://schemas.microsoft.com/office/drawing/2014/main" id="{3660B9CA-075F-9706-5F72-6F67B5440A0E}"/>
              </a:ext>
            </a:extLst>
          </p:cNvPr>
          <p:cNvSpPr/>
          <p:nvPr/>
        </p:nvSpPr>
        <p:spPr>
          <a:xfrm>
            <a:off x="7257029" y="3270472"/>
            <a:ext cx="1017021" cy="609378"/>
          </a:xfrm>
          <a:prstGeom prst="rect">
            <a:avLst/>
          </a:prstGeom>
          <a:noFill/>
          <a:ln w="38100">
            <a:solidFill>
              <a:srgbClr val="51B3AE"/>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defRPr>
                <a:latin typeface="Arial"/>
              </a:defRPr>
            </a:pPr>
            <a:endParaRPr lang="en-US" err="1"/>
          </a:p>
        </p:txBody>
      </p:sp>
      <p:sp>
        <p:nvSpPr>
          <p:cNvPr id="29" name="Rectangle 28">
            <a:extLst>
              <a:ext uri="{FF2B5EF4-FFF2-40B4-BE49-F238E27FC236}">
                <a16:creationId xmlns:a16="http://schemas.microsoft.com/office/drawing/2014/main" id="{5985FC1E-9A1F-2C9A-0ACA-836F98E9208F}"/>
              </a:ext>
            </a:extLst>
          </p:cNvPr>
          <p:cNvSpPr/>
          <p:nvPr/>
        </p:nvSpPr>
        <p:spPr>
          <a:xfrm>
            <a:off x="6984694" y="4635431"/>
            <a:ext cx="1361049" cy="330269"/>
          </a:xfrm>
          <a:prstGeom prst="rect">
            <a:avLst/>
          </a:prstGeom>
          <a:noFill/>
          <a:ln w="38100">
            <a:solidFill>
              <a:srgbClr val="51B3AE"/>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10000"/>
          </a:bodyPr>
          <a:lstStyle/>
          <a:p>
            <a:pPr algn="ctr">
              <a:lnSpc>
                <a:spcPct val="120000"/>
              </a:lnSpc>
              <a:spcAft>
                <a:spcPts val="600"/>
              </a:spcAft>
              <a:defRPr>
                <a:latin typeface="Arial"/>
              </a:defRPr>
            </a:pPr>
            <a:endParaRPr lang="en-US" err="1"/>
          </a:p>
        </p:txBody>
      </p:sp>
      <p:sp>
        <p:nvSpPr>
          <p:cNvPr id="30" name="Rectangle 29">
            <a:extLst>
              <a:ext uri="{FF2B5EF4-FFF2-40B4-BE49-F238E27FC236}">
                <a16:creationId xmlns:a16="http://schemas.microsoft.com/office/drawing/2014/main" id="{6C211E99-E472-6145-9B83-34CAF2533B36}"/>
              </a:ext>
            </a:extLst>
          </p:cNvPr>
          <p:cNvSpPr>
            <a:spLocks/>
          </p:cNvSpPr>
          <p:nvPr/>
        </p:nvSpPr>
        <p:spPr>
          <a:xfrm>
            <a:off x="697865" y="1621720"/>
            <a:ext cx="5350826"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A publishing model that makes scientific research, data, and findings freely available online, without paywalls or subscription barriers</a:t>
            </a:r>
          </a:p>
        </p:txBody>
      </p:sp>
    </p:spTree>
    <p:extLst>
      <p:ext uri="{BB962C8B-B14F-4D97-AF65-F5344CB8AC3E}">
        <p14:creationId xmlns:p14="http://schemas.microsoft.com/office/powerpoint/2010/main" val="4233002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D38E371-0843-CFA1-57A0-51A0016D1FD5}"/>
              </a:ext>
            </a:extLst>
          </p:cNvPr>
          <p:cNvSpPr>
            <a:spLocks noGrp="1"/>
          </p:cNvSpPr>
          <p:nvPr>
            <p:ph type="title"/>
          </p:nvPr>
        </p:nvSpPr>
        <p:spPr>
          <a:xfrm>
            <a:off x="609600" y="401639"/>
            <a:ext cx="9712751" cy="804992"/>
          </a:xfrm>
        </p:spPr>
        <p:txBody>
          <a:bodyPr>
            <a:noAutofit/>
          </a:bodyPr>
          <a:lstStyle/>
          <a:p>
            <a:r>
              <a:rPr lang="en-US"/>
              <a:t>Beware of Predatory Journals</a:t>
            </a:r>
          </a:p>
        </p:txBody>
      </p:sp>
      <p:sp>
        <p:nvSpPr>
          <p:cNvPr id="7" name="Title 4">
            <a:extLst>
              <a:ext uri="{FF2B5EF4-FFF2-40B4-BE49-F238E27FC236}">
                <a16:creationId xmlns:a16="http://schemas.microsoft.com/office/drawing/2014/main" id="{D734739C-B4A8-78D9-120F-A10F89018FF1}"/>
              </a:ext>
            </a:extLst>
          </p:cNvPr>
          <p:cNvSpPr txBox="1">
            <a:spLocks/>
          </p:cNvSpPr>
          <p:nvPr/>
        </p:nvSpPr>
        <p:spPr>
          <a:xfrm>
            <a:off x="609600" y="401638"/>
            <a:ext cx="10972800" cy="914400"/>
          </a:xfrm>
          <a:prstGeom prst="rect">
            <a:avLst/>
          </a:prstGeom>
        </p:spPr>
        <p:txBody>
          <a:bodyPr/>
          <a:lstStyle>
            <a:lvl1pPr algn="l" defTabSz="914400" rtl="0" eaLnBrk="1" latinLnBrk="0" hangingPunct="1">
              <a:lnSpc>
                <a:spcPct val="90000"/>
              </a:lnSpc>
              <a:spcBef>
                <a:spcPct val="0"/>
              </a:spcBef>
              <a:buNone/>
              <a:defRPr sz="3600" kern="1200">
                <a:solidFill>
                  <a:schemeClr val="accent1"/>
                </a:solidFill>
                <a:latin typeface="+mj-lt"/>
                <a:ea typeface="+mj-ea"/>
                <a:cs typeface="+mj-cs"/>
              </a:defRPr>
            </a:lvl1pPr>
          </a:lstStyle>
          <a:p>
            <a:pPr>
              <a:defRPr sz="4200" b="1">
                <a:latin typeface="Arial"/>
              </a:defRPr>
            </a:pPr>
            <a:endParaRPr lang="en-US" sz="4200" b="1">
              <a:latin typeface="Arial"/>
            </a:endParaRPr>
          </a:p>
        </p:txBody>
      </p:sp>
      <p:sp>
        <p:nvSpPr>
          <p:cNvPr id="14" name="Freeform: Shape 13">
            <a:extLst>
              <a:ext uri="{FF2B5EF4-FFF2-40B4-BE49-F238E27FC236}">
                <a16:creationId xmlns:a16="http://schemas.microsoft.com/office/drawing/2014/main" id="{02770706-0327-8801-88F8-F87188E964E5}"/>
              </a:ext>
            </a:extLst>
          </p:cNvPr>
          <p:cNvSpPr>
            <a:spLocks/>
          </p:cNvSpPr>
          <p:nvPr/>
        </p:nvSpPr>
        <p:spPr>
          <a:xfrm>
            <a:off x="606425" y="2665857"/>
            <a:ext cx="5360988" cy="3790505"/>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5C33EE97-BC70-0A11-D839-803381B37965}"/>
              </a:ext>
            </a:extLst>
          </p:cNvPr>
          <p:cNvSpPr>
            <a:spLocks/>
          </p:cNvSpPr>
          <p:nvPr/>
        </p:nvSpPr>
        <p:spPr>
          <a:xfrm>
            <a:off x="6221413" y="2665857"/>
            <a:ext cx="5360988" cy="3790505"/>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82B148B-7631-8589-11C4-BB636B046644}"/>
              </a:ext>
            </a:extLst>
          </p:cNvPr>
          <p:cNvSpPr>
            <a:spLocks/>
          </p:cNvSpPr>
          <p:nvPr/>
        </p:nvSpPr>
        <p:spPr>
          <a:xfrm>
            <a:off x="697865" y="2757297"/>
            <a:ext cx="5178108" cy="576453"/>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US" sz="2000" b="1"/>
              <a:t>Definition</a:t>
            </a:r>
          </a:p>
        </p:txBody>
      </p:sp>
      <p:sp>
        <p:nvSpPr>
          <p:cNvPr id="20" name="TextBox 19">
            <a:extLst>
              <a:ext uri="{FF2B5EF4-FFF2-40B4-BE49-F238E27FC236}">
                <a16:creationId xmlns:a16="http://schemas.microsoft.com/office/drawing/2014/main" id="{9FAC8B4B-67C0-BEF2-C1B9-98D645DEE3C4}"/>
              </a:ext>
            </a:extLst>
          </p:cNvPr>
          <p:cNvSpPr txBox="1"/>
          <p:nvPr/>
        </p:nvSpPr>
        <p:spPr>
          <a:xfrm>
            <a:off x="697865" y="3457687"/>
            <a:ext cx="5178108" cy="2446824"/>
          </a:xfrm>
          <a:prstGeom prst="rect">
            <a:avLst/>
          </a:prstGeom>
          <a:noFill/>
        </p:spPr>
        <p:txBody>
          <a:bodyPr wrap="square" rtlCol="0">
            <a:spAutoFit/>
          </a:bodyPr>
          <a:lstStyle/>
          <a:p>
            <a:pPr marL="285750" indent="-285750" algn="l">
              <a:spcAft>
                <a:spcPts val="1800"/>
              </a:spcAft>
              <a:buFont typeface="Arial" panose="020B0604020202020204" pitchFamily="34" charset="0"/>
              <a:buChar char="•"/>
            </a:pPr>
            <a:r>
              <a:rPr lang="en-US"/>
              <a:t>Pay-to Publish model</a:t>
            </a:r>
          </a:p>
          <a:p>
            <a:pPr marL="285750" indent="-285750" algn="l">
              <a:spcAft>
                <a:spcPts val="1800"/>
              </a:spcAft>
              <a:buFont typeface="Arial" panose="020B0604020202020204" pitchFamily="34" charset="0"/>
              <a:buChar char="•"/>
            </a:pPr>
            <a:r>
              <a:rPr lang="en-US"/>
              <a:t>Fake or low-quality journals that do not provide real peer review or editorial standards</a:t>
            </a:r>
          </a:p>
          <a:p>
            <a:pPr marL="285750" indent="-285750" algn="l">
              <a:spcAft>
                <a:spcPts val="1800"/>
              </a:spcAft>
              <a:buFont typeface="Arial" panose="020B0604020202020204" pitchFamily="34" charset="0"/>
              <a:buChar char="•"/>
            </a:pPr>
            <a:r>
              <a:rPr lang="en-US"/>
              <a:t>They exist to make money, not advance science</a:t>
            </a:r>
          </a:p>
          <a:p>
            <a:pPr marL="285750" indent="-285750" algn="l">
              <a:spcAft>
                <a:spcPts val="1800"/>
              </a:spcAft>
              <a:buFont typeface="Arial" panose="020B0604020202020204" pitchFamily="34" charset="0"/>
              <a:buChar char="•"/>
            </a:pPr>
            <a:r>
              <a:rPr lang="en-US"/>
              <a:t>No scientific credibility</a:t>
            </a:r>
          </a:p>
        </p:txBody>
      </p:sp>
      <p:sp>
        <p:nvSpPr>
          <p:cNvPr id="21" name="Rectangle 20">
            <a:extLst>
              <a:ext uri="{FF2B5EF4-FFF2-40B4-BE49-F238E27FC236}">
                <a16:creationId xmlns:a16="http://schemas.microsoft.com/office/drawing/2014/main" id="{3D7A621E-A622-C71B-31B7-050596C5670F}"/>
              </a:ext>
            </a:extLst>
          </p:cNvPr>
          <p:cNvSpPr>
            <a:spLocks/>
          </p:cNvSpPr>
          <p:nvPr/>
        </p:nvSpPr>
        <p:spPr>
          <a:xfrm>
            <a:off x="6312853" y="2757297"/>
            <a:ext cx="5178108" cy="576453"/>
          </a:xfrm>
          <a:prstGeom prst="rect">
            <a:avLst/>
          </a:prstGeom>
          <a:solidFill>
            <a:srgbClr val="84B3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US" sz="2000" b="1"/>
              <a:t>Warning signs to watch for</a:t>
            </a:r>
          </a:p>
        </p:txBody>
      </p:sp>
      <p:sp>
        <p:nvSpPr>
          <p:cNvPr id="22" name="TextBox 21">
            <a:extLst>
              <a:ext uri="{FF2B5EF4-FFF2-40B4-BE49-F238E27FC236}">
                <a16:creationId xmlns:a16="http://schemas.microsoft.com/office/drawing/2014/main" id="{130BD071-AE1B-C7AA-2B29-5A97E3557ABF}"/>
              </a:ext>
            </a:extLst>
          </p:cNvPr>
          <p:cNvSpPr txBox="1"/>
          <p:nvPr/>
        </p:nvSpPr>
        <p:spPr>
          <a:xfrm>
            <a:off x="6312853" y="3457687"/>
            <a:ext cx="5178108" cy="2446824"/>
          </a:xfrm>
          <a:prstGeom prst="rect">
            <a:avLst/>
          </a:prstGeom>
          <a:noFill/>
        </p:spPr>
        <p:txBody>
          <a:bodyPr wrap="square" rtlCol="0">
            <a:spAutoFit/>
          </a:bodyPr>
          <a:lstStyle/>
          <a:p>
            <a:pPr marL="285750" indent="-285750" algn="l">
              <a:spcAft>
                <a:spcPts val="1800"/>
              </a:spcAft>
              <a:buFont typeface="Arial" panose="020B0604020202020204" pitchFamily="34" charset="0"/>
              <a:buChar char="•"/>
            </a:pPr>
            <a:r>
              <a:rPr lang="en-US"/>
              <a:t>Unsolicited emails inviting submission with promises of rapid publication</a:t>
            </a:r>
          </a:p>
          <a:p>
            <a:pPr marL="285750" indent="-285750" algn="l">
              <a:spcAft>
                <a:spcPts val="1800"/>
              </a:spcAft>
              <a:buFont typeface="Arial" panose="020B0604020202020204" pitchFamily="34" charset="0"/>
              <a:buChar char="•"/>
            </a:pPr>
            <a:r>
              <a:rPr lang="en-US" b="1"/>
              <a:t>Not indexed in PubMed </a:t>
            </a:r>
            <a:r>
              <a:rPr lang="en-US"/>
              <a:t>or other reputable databases</a:t>
            </a:r>
          </a:p>
          <a:p>
            <a:pPr marL="285750" indent="-285750" algn="l">
              <a:spcAft>
                <a:spcPts val="1800"/>
              </a:spcAft>
              <a:buFont typeface="Arial" panose="020B0604020202020204" pitchFamily="34" charset="0"/>
              <a:buChar char="•"/>
            </a:pPr>
            <a:r>
              <a:rPr lang="en-US"/>
              <a:t>Fees requested upfront with no transparency</a:t>
            </a:r>
          </a:p>
          <a:p>
            <a:pPr marL="285750" indent="-285750" algn="l">
              <a:spcAft>
                <a:spcPts val="1800"/>
              </a:spcAft>
              <a:buFont typeface="Arial" panose="020B0604020202020204" pitchFamily="34" charset="0"/>
              <a:buChar char="•"/>
            </a:pPr>
            <a:r>
              <a:rPr lang="en-US">
                <a:solidFill>
                  <a:schemeClr val="accent1"/>
                </a:solidFill>
                <a:hlinkClick r:id="rId3">
                  <a:extLst>
                    <a:ext uri="{A12FA001-AC4F-418D-AE19-62706E023703}">
                      <ahyp:hlinkClr xmlns:ahyp="http://schemas.microsoft.com/office/drawing/2018/hyperlinkcolor" val="tx"/>
                    </a:ext>
                  </a:extLst>
                </a:hlinkClick>
              </a:rPr>
              <a:t>https://beallslist.net/ </a:t>
            </a:r>
            <a:endParaRPr lang="en-US">
              <a:solidFill>
                <a:schemeClr val="accent1"/>
              </a:solidFill>
            </a:endParaRPr>
          </a:p>
        </p:txBody>
      </p:sp>
      <p:pic>
        <p:nvPicPr>
          <p:cNvPr id="35" name="Graphic 34">
            <a:extLst>
              <a:ext uri="{FF2B5EF4-FFF2-40B4-BE49-F238E27FC236}">
                <a16:creationId xmlns:a16="http://schemas.microsoft.com/office/drawing/2014/main" id="{0DC012A5-6BA5-6C7B-60BB-6E3DF83814E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978203" y="1927666"/>
            <a:ext cx="617432" cy="617432"/>
          </a:xfrm>
          <a:prstGeom prst="rect">
            <a:avLst/>
          </a:prstGeom>
        </p:spPr>
      </p:pic>
      <p:pic>
        <p:nvPicPr>
          <p:cNvPr id="37" name="Graphic 36">
            <a:extLst>
              <a:ext uri="{FF2B5EF4-FFF2-40B4-BE49-F238E27FC236}">
                <a16:creationId xmlns:a16="http://schemas.microsoft.com/office/drawing/2014/main" id="{8A87D314-53CA-451D-8617-01B9976FA95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593191" y="1927666"/>
            <a:ext cx="617432" cy="617432"/>
          </a:xfrm>
          <a:prstGeom prst="rect">
            <a:avLst/>
          </a:prstGeom>
        </p:spPr>
      </p:pic>
      <p:cxnSp>
        <p:nvCxnSpPr>
          <p:cNvPr id="4" name="Straight Connector 3">
            <a:extLst>
              <a:ext uri="{FF2B5EF4-FFF2-40B4-BE49-F238E27FC236}">
                <a16:creationId xmlns:a16="http://schemas.microsoft.com/office/drawing/2014/main" id="{E7798A62-94A7-0BF8-AC3E-B11B9F718FF8}"/>
              </a:ext>
            </a:extLst>
          </p:cNvPr>
          <p:cNvCxnSpPr>
            <a:cxnSpLocks/>
          </p:cNvCxnSpPr>
          <p:nvPr/>
        </p:nvCxnSpPr>
        <p:spPr>
          <a:xfrm>
            <a:off x="2829719" y="2665857"/>
            <a:ext cx="914400" cy="0"/>
          </a:xfrm>
          <a:prstGeom prst="line">
            <a:avLst/>
          </a:prstGeom>
          <a:ln w="31750" cap="rnd">
            <a:solidFill>
              <a:srgbClr val="0F5669"/>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C0A92877-F522-489E-247F-8473DF26DA95}"/>
              </a:ext>
            </a:extLst>
          </p:cNvPr>
          <p:cNvCxnSpPr>
            <a:cxnSpLocks/>
          </p:cNvCxnSpPr>
          <p:nvPr/>
        </p:nvCxnSpPr>
        <p:spPr>
          <a:xfrm>
            <a:off x="8444707" y="2665857"/>
            <a:ext cx="914400" cy="0"/>
          </a:xfrm>
          <a:prstGeom prst="line">
            <a:avLst/>
          </a:prstGeom>
          <a:ln w="31750" cap="rnd">
            <a:solidFill>
              <a:srgbClr val="84B3C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9856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D05BF-B63B-25DA-0756-A2D838679EB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A8C9CE4-28F4-3AEC-9D30-AEF4B6A88F74}"/>
              </a:ext>
            </a:extLst>
          </p:cNvPr>
          <p:cNvSpPr>
            <a:spLocks noGrp="1"/>
          </p:cNvSpPr>
          <p:nvPr>
            <p:ph type="title"/>
          </p:nvPr>
        </p:nvSpPr>
        <p:spPr>
          <a:xfrm>
            <a:off x="0" y="2357236"/>
            <a:ext cx="5372100" cy="1071764"/>
          </a:xfrm>
        </p:spPr>
        <p:txBody>
          <a:bodyPr>
            <a:normAutofit/>
          </a:bodyPr>
          <a:lstStyle/>
          <a:p>
            <a:pPr algn="ctr">
              <a:lnSpc>
                <a:spcPct val="100000"/>
              </a:lnSpc>
            </a:pPr>
            <a:r>
              <a:rPr lang="en-US" sz="3200">
                <a:solidFill>
                  <a:schemeClr val="bg1"/>
                </a:solidFill>
                <a:latin typeface="+mj-lt"/>
              </a:rPr>
              <a:t>Table Discussion</a:t>
            </a:r>
          </a:p>
        </p:txBody>
      </p:sp>
      <p:sp>
        <p:nvSpPr>
          <p:cNvPr id="2" name="Text Placeholder 1">
            <a:extLst>
              <a:ext uri="{FF2B5EF4-FFF2-40B4-BE49-F238E27FC236}">
                <a16:creationId xmlns:a16="http://schemas.microsoft.com/office/drawing/2014/main" id="{183CB726-64B6-9660-54A2-C00248797F5B}"/>
              </a:ext>
            </a:extLst>
          </p:cNvPr>
          <p:cNvSpPr>
            <a:spLocks noGrp="1"/>
          </p:cNvSpPr>
          <p:nvPr>
            <p:ph type="body" sz="quarter" idx="10"/>
          </p:nvPr>
        </p:nvSpPr>
        <p:spPr>
          <a:xfrm>
            <a:off x="1335088" y="3752850"/>
            <a:ext cx="2701925" cy="866775"/>
          </a:xfrm>
        </p:spPr>
        <p:txBody>
          <a:bodyPr/>
          <a:lstStyle/>
          <a:p>
            <a:r>
              <a:rPr lang="en-US"/>
              <a:t>Worksheet </a:t>
            </a:r>
          </a:p>
          <a:p>
            <a:r>
              <a:rPr lang="en-US"/>
              <a:t>Sections 1–4</a:t>
            </a:r>
          </a:p>
        </p:txBody>
      </p:sp>
    </p:spTree>
    <p:extLst>
      <p:ext uri="{BB962C8B-B14F-4D97-AF65-F5344CB8AC3E}">
        <p14:creationId xmlns:p14="http://schemas.microsoft.com/office/powerpoint/2010/main" val="2547345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C156C-80F9-BC95-467D-862EB68ABA7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9277A58-FB1C-CED3-D75D-0A377270A572}"/>
              </a:ext>
            </a:extLst>
          </p:cNvPr>
          <p:cNvSpPr>
            <a:spLocks noGrp="1"/>
          </p:cNvSpPr>
          <p:nvPr>
            <p:ph type="title"/>
          </p:nvPr>
        </p:nvSpPr>
        <p:spPr>
          <a:xfrm>
            <a:off x="0" y="2357236"/>
            <a:ext cx="5372100" cy="1071764"/>
          </a:xfrm>
        </p:spPr>
        <p:txBody>
          <a:bodyPr/>
          <a:lstStyle/>
          <a:p>
            <a:pPr algn="ctr">
              <a:lnSpc>
                <a:spcPct val="100000"/>
              </a:lnSpc>
            </a:pPr>
            <a:r>
              <a:rPr lang="en-US" b="1">
                <a:solidFill>
                  <a:schemeClr val="bg1"/>
                </a:solidFill>
              </a:rPr>
              <a:t>Writing</a:t>
            </a:r>
          </a:p>
        </p:txBody>
      </p:sp>
      <p:sp>
        <p:nvSpPr>
          <p:cNvPr id="5" name="Text Placeholder 4">
            <a:extLst>
              <a:ext uri="{FF2B5EF4-FFF2-40B4-BE49-F238E27FC236}">
                <a16:creationId xmlns:a16="http://schemas.microsoft.com/office/drawing/2014/main" id="{639DC8CB-A5FC-1B4E-5D56-12EBACFDE20E}"/>
              </a:ext>
            </a:extLst>
          </p:cNvPr>
          <p:cNvSpPr>
            <a:spLocks noGrp="1"/>
          </p:cNvSpPr>
          <p:nvPr>
            <p:ph type="body" sz="quarter" idx="10"/>
          </p:nvPr>
        </p:nvSpPr>
        <p:spPr>
          <a:xfrm>
            <a:off x="1335088" y="3752850"/>
            <a:ext cx="2701925" cy="866775"/>
          </a:xfrm>
        </p:spPr>
        <p:txBody>
          <a:bodyPr/>
          <a:lstStyle/>
          <a:p>
            <a:r>
              <a:rPr lang="en-US"/>
              <a:t>Telling your research story</a:t>
            </a:r>
          </a:p>
        </p:txBody>
      </p:sp>
      <p:pic>
        <p:nvPicPr>
          <p:cNvPr id="7" name="Picture 6" descr="Seated person at wood table, holding pencil and writing on lined paper page in open notebook">
            <a:extLst>
              <a:ext uri="{FF2B5EF4-FFF2-40B4-BE49-F238E27FC236}">
                <a16:creationId xmlns:a16="http://schemas.microsoft.com/office/drawing/2014/main" id="{C808CA59-6E63-3A23-66C6-20757AA59CA0}"/>
              </a:ext>
            </a:extLst>
          </p:cNvPr>
          <p:cNvPicPr>
            <a:picLocks noChangeAspect="1"/>
          </p:cNvPicPr>
          <p:nvPr/>
        </p:nvPicPr>
        <p:blipFill rotWithShape="1">
          <a:blip r:embed="rId2">
            <a:extLst>
              <a:ext uri="{28A0092B-C50C-407E-A947-70E740481C1C}">
                <a14:useLocalDpi xmlns:a14="http://schemas.microsoft.com/office/drawing/2010/main" val="0"/>
              </a:ext>
            </a:extLst>
          </a:blip>
          <a:srcRect l="5180" r="5180"/>
          <a:stretch>
            <a:fillRect/>
          </a:stretch>
        </p:blipFill>
        <p:spPr>
          <a:xfrm>
            <a:off x="5372100" y="1301674"/>
            <a:ext cx="6826327" cy="5175325"/>
          </a:xfrm>
          <a:prstGeom prst="rect">
            <a:avLst/>
          </a:prstGeom>
        </p:spPr>
      </p:pic>
    </p:spTree>
    <p:extLst>
      <p:ext uri="{BB962C8B-B14F-4D97-AF65-F5344CB8AC3E}">
        <p14:creationId xmlns:p14="http://schemas.microsoft.com/office/powerpoint/2010/main" val="30984633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B3738CB-CBBF-85CD-968A-976C94A1DD3F}"/>
              </a:ext>
            </a:extLst>
          </p:cNvPr>
          <p:cNvSpPr>
            <a:spLocks noGrp="1"/>
          </p:cNvSpPr>
          <p:nvPr>
            <p:ph type="title"/>
          </p:nvPr>
        </p:nvSpPr>
        <p:spPr>
          <a:xfrm>
            <a:off x="609600" y="401639"/>
            <a:ext cx="9712751" cy="804992"/>
          </a:xfrm>
        </p:spPr>
        <p:txBody>
          <a:bodyPr>
            <a:noAutofit/>
          </a:bodyPr>
          <a:lstStyle/>
          <a:p>
            <a:r>
              <a:rPr lang="en-US"/>
              <a:t>Before You Start Writing</a:t>
            </a:r>
          </a:p>
        </p:txBody>
      </p:sp>
      <p:sp>
        <p:nvSpPr>
          <p:cNvPr id="6" name="Freeform: Shape 5">
            <a:extLst>
              <a:ext uri="{FF2B5EF4-FFF2-40B4-BE49-F238E27FC236}">
                <a16:creationId xmlns:a16="http://schemas.microsoft.com/office/drawing/2014/main" id="{080E06C0-DFBD-2A3A-7E04-8DA8452F5E54}"/>
              </a:ext>
            </a:extLst>
          </p:cNvPr>
          <p:cNvSpPr>
            <a:spLocks/>
          </p:cNvSpPr>
          <p:nvPr/>
        </p:nvSpPr>
        <p:spPr>
          <a:xfrm>
            <a:off x="0" y="1443210"/>
            <a:ext cx="5967413" cy="5013153"/>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90AEE237-7733-89AA-E342-FD5523A7B772}"/>
              </a:ext>
            </a:extLst>
          </p:cNvPr>
          <p:cNvCxnSpPr>
            <a:cxnSpLocks/>
            <a:stCxn id="9" idx="0"/>
            <a:endCxn id="16" idx="4"/>
          </p:cNvCxnSpPr>
          <p:nvPr/>
        </p:nvCxnSpPr>
        <p:spPr>
          <a:xfrm>
            <a:off x="780756" y="1629663"/>
            <a:ext cx="0" cy="3979786"/>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C9EBED89-AE8F-5348-239D-51992011CBB7}"/>
              </a:ext>
            </a:extLst>
          </p:cNvPr>
          <p:cNvSpPr/>
          <p:nvPr/>
        </p:nvSpPr>
        <p:spPr>
          <a:xfrm>
            <a:off x="697865" y="1629663"/>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14" name="Oval 13">
            <a:extLst>
              <a:ext uri="{FF2B5EF4-FFF2-40B4-BE49-F238E27FC236}">
                <a16:creationId xmlns:a16="http://schemas.microsoft.com/office/drawing/2014/main" id="{DB875AE4-8512-06EA-8DA6-E1EAF7EF71F0}"/>
              </a:ext>
            </a:extLst>
          </p:cNvPr>
          <p:cNvSpPr/>
          <p:nvPr/>
        </p:nvSpPr>
        <p:spPr>
          <a:xfrm>
            <a:off x="697865" y="2900998"/>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15" name="Oval 14">
            <a:extLst>
              <a:ext uri="{FF2B5EF4-FFF2-40B4-BE49-F238E27FC236}">
                <a16:creationId xmlns:a16="http://schemas.microsoft.com/office/drawing/2014/main" id="{FF6F4258-D6F2-F3F0-6E39-8F3E5858C3CB}"/>
              </a:ext>
            </a:extLst>
          </p:cNvPr>
          <p:cNvSpPr/>
          <p:nvPr/>
        </p:nvSpPr>
        <p:spPr>
          <a:xfrm>
            <a:off x="697865" y="4680164"/>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16" name="Oval 15">
            <a:extLst>
              <a:ext uri="{FF2B5EF4-FFF2-40B4-BE49-F238E27FC236}">
                <a16:creationId xmlns:a16="http://schemas.microsoft.com/office/drawing/2014/main" id="{D540221C-C2E6-565C-EC19-14475A4A3EA5}"/>
              </a:ext>
            </a:extLst>
          </p:cNvPr>
          <p:cNvSpPr/>
          <p:nvPr/>
        </p:nvSpPr>
        <p:spPr>
          <a:xfrm>
            <a:off x="697865" y="5443667"/>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18" name="Rectangle 17">
            <a:extLst>
              <a:ext uri="{FF2B5EF4-FFF2-40B4-BE49-F238E27FC236}">
                <a16:creationId xmlns:a16="http://schemas.microsoft.com/office/drawing/2014/main" id="{ACB987AD-9310-C098-DA1A-B9D92312BF10}"/>
              </a:ext>
            </a:extLst>
          </p:cNvPr>
          <p:cNvSpPr>
            <a:spLocks/>
          </p:cNvSpPr>
          <p:nvPr/>
        </p:nvSpPr>
        <p:spPr>
          <a:xfrm>
            <a:off x="1066801" y="1629663"/>
            <a:ext cx="4762500" cy="7540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300"/>
              </a:spcAft>
            </a:pPr>
            <a:r>
              <a:rPr lang="en-US" sz="1600">
                <a:solidFill>
                  <a:schemeClr val="tx1"/>
                </a:solidFill>
              </a:rPr>
              <a:t>Check journal requirements</a:t>
            </a:r>
          </a:p>
          <a:p>
            <a:pPr marL="285750" indent="-171450">
              <a:spcAft>
                <a:spcPts val="300"/>
              </a:spcAft>
              <a:buFont typeface="Arial" panose="020B0604020202020204" pitchFamily="34" charset="0"/>
              <a:buChar char="•"/>
            </a:pPr>
            <a:r>
              <a:rPr lang="en-US" sz="1400">
                <a:solidFill>
                  <a:schemeClr val="tx1"/>
                </a:solidFill>
              </a:rPr>
              <a:t>Length</a:t>
            </a:r>
          </a:p>
          <a:p>
            <a:pPr marL="285750" indent="-171450">
              <a:spcAft>
                <a:spcPts val="300"/>
              </a:spcAft>
              <a:buFont typeface="Arial" panose="020B0604020202020204" pitchFamily="34" charset="0"/>
              <a:buChar char="•"/>
            </a:pPr>
            <a:r>
              <a:rPr lang="en-US" sz="1400">
                <a:solidFill>
                  <a:schemeClr val="tx1"/>
                </a:solidFill>
              </a:rPr>
              <a:t>Tables and Figures Number</a:t>
            </a:r>
          </a:p>
        </p:txBody>
      </p:sp>
      <p:sp>
        <p:nvSpPr>
          <p:cNvPr id="19" name="Rectangle 18">
            <a:extLst>
              <a:ext uri="{FF2B5EF4-FFF2-40B4-BE49-F238E27FC236}">
                <a16:creationId xmlns:a16="http://schemas.microsoft.com/office/drawing/2014/main" id="{D0978FED-61F1-248F-025B-E065C45839F6}"/>
              </a:ext>
            </a:extLst>
          </p:cNvPr>
          <p:cNvSpPr>
            <a:spLocks/>
          </p:cNvSpPr>
          <p:nvPr/>
        </p:nvSpPr>
        <p:spPr>
          <a:xfrm>
            <a:off x="1066801" y="4680164"/>
            <a:ext cx="4762500" cy="2462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600">
                <a:solidFill>
                  <a:schemeClr val="tx1"/>
                </a:solidFill>
              </a:rPr>
              <a:t>Do you want to use a medical writer?</a:t>
            </a:r>
          </a:p>
        </p:txBody>
      </p:sp>
      <p:sp>
        <p:nvSpPr>
          <p:cNvPr id="20" name="Rectangle 19">
            <a:extLst>
              <a:ext uri="{FF2B5EF4-FFF2-40B4-BE49-F238E27FC236}">
                <a16:creationId xmlns:a16="http://schemas.microsoft.com/office/drawing/2014/main" id="{FA7BB354-260B-F34E-EC89-F4BBE6BA8C01}"/>
              </a:ext>
            </a:extLst>
          </p:cNvPr>
          <p:cNvSpPr>
            <a:spLocks/>
          </p:cNvSpPr>
          <p:nvPr/>
        </p:nvSpPr>
        <p:spPr>
          <a:xfrm>
            <a:off x="1066801" y="2900998"/>
            <a:ext cx="4762500" cy="12618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300"/>
              </a:spcAft>
            </a:pPr>
            <a:r>
              <a:rPr lang="en-US" sz="1600">
                <a:solidFill>
                  <a:schemeClr val="tx1"/>
                </a:solidFill>
              </a:rPr>
              <a:t>Recommendation</a:t>
            </a:r>
          </a:p>
          <a:p>
            <a:pPr marL="285750" indent="-171450">
              <a:spcAft>
                <a:spcPts val="300"/>
              </a:spcAft>
              <a:buFont typeface="Arial" panose="020B0604020202020204" pitchFamily="34" charset="0"/>
              <a:buChar char="•"/>
            </a:pPr>
            <a:r>
              <a:rPr lang="en-US" sz="1400">
                <a:solidFill>
                  <a:schemeClr val="tx1"/>
                </a:solidFill>
              </a:rPr>
              <a:t>3,500 words for a research paper</a:t>
            </a:r>
          </a:p>
          <a:p>
            <a:pPr marL="285750" indent="-171450">
              <a:spcAft>
                <a:spcPts val="300"/>
              </a:spcAft>
              <a:buFont typeface="Arial" panose="020B0604020202020204" pitchFamily="34" charset="0"/>
              <a:buChar char="•"/>
            </a:pPr>
            <a:r>
              <a:rPr lang="en-US" sz="1400">
                <a:solidFill>
                  <a:schemeClr val="tx1"/>
                </a:solidFill>
              </a:rPr>
              <a:t>5,000 words for a review article</a:t>
            </a:r>
          </a:p>
          <a:p>
            <a:pPr marL="285750" indent="-171450">
              <a:spcAft>
                <a:spcPts val="300"/>
              </a:spcAft>
              <a:buFont typeface="Arial" panose="020B0604020202020204" pitchFamily="34" charset="0"/>
              <a:buChar char="•"/>
            </a:pPr>
            <a:r>
              <a:rPr lang="en-US" sz="1400">
                <a:solidFill>
                  <a:schemeClr val="tx1"/>
                </a:solidFill>
              </a:rPr>
              <a:t>Abstracts – characters with or without spaces</a:t>
            </a:r>
          </a:p>
          <a:p>
            <a:pPr marL="285750" indent="-171450">
              <a:spcAft>
                <a:spcPts val="300"/>
              </a:spcAft>
              <a:buFont typeface="Arial" panose="020B0604020202020204" pitchFamily="34" charset="0"/>
              <a:buChar char="•"/>
            </a:pPr>
            <a:r>
              <a:rPr lang="en-US" sz="1400">
                <a:solidFill>
                  <a:schemeClr val="tx1"/>
                </a:solidFill>
              </a:rPr>
              <a:t>3–4 figures &amp; 2–3 tables</a:t>
            </a:r>
          </a:p>
        </p:txBody>
      </p:sp>
      <p:sp>
        <p:nvSpPr>
          <p:cNvPr id="21" name="Rectangle 20">
            <a:extLst>
              <a:ext uri="{FF2B5EF4-FFF2-40B4-BE49-F238E27FC236}">
                <a16:creationId xmlns:a16="http://schemas.microsoft.com/office/drawing/2014/main" id="{30A743D1-52EF-4E69-D4C1-3558ECA5FD6E}"/>
              </a:ext>
            </a:extLst>
          </p:cNvPr>
          <p:cNvSpPr>
            <a:spLocks/>
          </p:cNvSpPr>
          <p:nvPr/>
        </p:nvSpPr>
        <p:spPr>
          <a:xfrm>
            <a:off x="1066801" y="5443667"/>
            <a:ext cx="4762500" cy="7540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300"/>
              </a:spcAft>
            </a:pPr>
            <a:r>
              <a:rPr lang="en-US" sz="1600">
                <a:solidFill>
                  <a:schemeClr val="tx1"/>
                </a:solidFill>
              </a:rPr>
              <a:t>Be clear on the story you want to tell</a:t>
            </a:r>
          </a:p>
          <a:p>
            <a:pPr marL="285750" indent="-171450">
              <a:spcAft>
                <a:spcPts val="300"/>
              </a:spcAft>
              <a:buFont typeface="Arial" panose="020B0604020202020204" pitchFamily="34" charset="0"/>
              <a:buChar char="•"/>
            </a:pPr>
            <a:r>
              <a:rPr lang="en-US" sz="1400">
                <a:solidFill>
                  <a:schemeClr val="tx1"/>
                </a:solidFill>
              </a:rPr>
              <a:t>What evidence do you want to include?</a:t>
            </a:r>
          </a:p>
          <a:p>
            <a:pPr marL="285750" indent="-171450">
              <a:spcAft>
                <a:spcPts val="300"/>
              </a:spcAft>
              <a:buFont typeface="Arial" panose="020B0604020202020204" pitchFamily="34" charset="0"/>
              <a:buChar char="•"/>
            </a:pPr>
            <a:r>
              <a:rPr lang="en-US" sz="1400">
                <a:solidFill>
                  <a:schemeClr val="tx1"/>
                </a:solidFill>
              </a:rPr>
              <a:t>Make sure the story is balanced</a:t>
            </a:r>
          </a:p>
        </p:txBody>
      </p:sp>
      <p:grpSp>
        <p:nvGrpSpPr>
          <p:cNvPr id="28" name="Group 27">
            <a:extLst>
              <a:ext uri="{FF2B5EF4-FFF2-40B4-BE49-F238E27FC236}">
                <a16:creationId xmlns:a16="http://schemas.microsoft.com/office/drawing/2014/main" id="{8BB4F1B3-6924-0A38-6E19-2282F450B1C4}"/>
              </a:ext>
            </a:extLst>
          </p:cNvPr>
          <p:cNvGrpSpPr>
            <a:grpSpLocks/>
          </p:cNvGrpSpPr>
          <p:nvPr/>
        </p:nvGrpSpPr>
        <p:grpSpPr>
          <a:xfrm>
            <a:off x="1066801" y="2642357"/>
            <a:ext cx="4762500" cy="2542669"/>
            <a:chOff x="930693" y="2642357"/>
            <a:chExt cx="4581107" cy="2542669"/>
          </a:xfrm>
        </p:grpSpPr>
        <p:cxnSp>
          <p:nvCxnSpPr>
            <p:cNvPr id="25" name="Straight Connector 24">
              <a:extLst>
                <a:ext uri="{FF2B5EF4-FFF2-40B4-BE49-F238E27FC236}">
                  <a16:creationId xmlns:a16="http://schemas.microsoft.com/office/drawing/2014/main" id="{7FA155E1-4191-65A6-C7CC-17A754BEB7AF}"/>
                </a:ext>
              </a:extLst>
            </p:cNvPr>
            <p:cNvCxnSpPr>
              <a:cxnSpLocks/>
            </p:cNvCxnSpPr>
            <p:nvPr/>
          </p:nvCxnSpPr>
          <p:spPr>
            <a:xfrm>
              <a:off x="930693" y="2642357"/>
              <a:ext cx="4581107"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CCA503E-7810-2442-ECB7-F225C6E014C2}"/>
                </a:ext>
              </a:extLst>
            </p:cNvPr>
            <p:cNvCxnSpPr>
              <a:cxnSpLocks/>
            </p:cNvCxnSpPr>
            <p:nvPr/>
          </p:nvCxnSpPr>
          <p:spPr>
            <a:xfrm>
              <a:off x="930693" y="4421523"/>
              <a:ext cx="4581107"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A075BEA-0073-F396-24AB-1E59AFFADB69}"/>
                </a:ext>
              </a:extLst>
            </p:cNvPr>
            <p:cNvCxnSpPr>
              <a:cxnSpLocks/>
            </p:cNvCxnSpPr>
            <p:nvPr/>
          </p:nvCxnSpPr>
          <p:spPr>
            <a:xfrm>
              <a:off x="930693" y="5185026"/>
              <a:ext cx="4581107"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4" name="Group 43">
            <a:extLst>
              <a:ext uri="{FF2B5EF4-FFF2-40B4-BE49-F238E27FC236}">
                <a16:creationId xmlns:a16="http://schemas.microsoft.com/office/drawing/2014/main" id="{A79A0266-44C4-DC76-6BFC-465DA48FF75F}"/>
              </a:ext>
            </a:extLst>
          </p:cNvPr>
          <p:cNvGrpSpPr/>
          <p:nvPr/>
        </p:nvGrpSpPr>
        <p:grpSpPr>
          <a:xfrm>
            <a:off x="6150293" y="1443210"/>
            <a:ext cx="5432107" cy="1091788"/>
            <a:chOff x="6150293" y="1443210"/>
            <a:chExt cx="5432107" cy="1091788"/>
          </a:xfrm>
        </p:grpSpPr>
        <p:sp>
          <p:nvSpPr>
            <p:cNvPr id="30" name="Rectangle 29">
              <a:extLst>
                <a:ext uri="{FF2B5EF4-FFF2-40B4-BE49-F238E27FC236}">
                  <a16:creationId xmlns:a16="http://schemas.microsoft.com/office/drawing/2014/main" id="{160762A4-122F-EBE4-BA99-EA84F2BBC2BF}"/>
                </a:ext>
              </a:extLst>
            </p:cNvPr>
            <p:cNvSpPr>
              <a:spLocks/>
            </p:cNvSpPr>
            <p:nvPr/>
          </p:nvSpPr>
          <p:spPr>
            <a:xfrm>
              <a:off x="6150293" y="1443210"/>
              <a:ext cx="5432107" cy="10917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endParaRPr lang="en-US" sz="1600" b="1"/>
            </a:p>
          </p:txBody>
        </p:sp>
        <p:pic>
          <p:nvPicPr>
            <p:cNvPr id="32" name="Graphic 31">
              <a:extLst>
                <a:ext uri="{FF2B5EF4-FFF2-40B4-BE49-F238E27FC236}">
                  <a16:creationId xmlns:a16="http://schemas.microsoft.com/office/drawing/2014/main" id="{0C031CAC-919B-4A14-E933-8AEF4400567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367785" y="1670495"/>
              <a:ext cx="637218" cy="637218"/>
            </a:xfrm>
            <a:prstGeom prst="rect">
              <a:avLst/>
            </a:prstGeom>
          </p:spPr>
        </p:pic>
        <p:sp>
          <p:nvSpPr>
            <p:cNvPr id="34" name="Rectangle 33">
              <a:extLst>
                <a:ext uri="{FF2B5EF4-FFF2-40B4-BE49-F238E27FC236}">
                  <a16:creationId xmlns:a16="http://schemas.microsoft.com/office/drawing/2014/main" id="{615E53B6-BDDF-34A4-B37D-FC773025B6C8}"/>
                </a:ext>
              </a:extLst>
            </p:cNvPr>
            <p:cNvSpPr>
              <a:spLocks/>
            </p:cNvSpPr>
            <p:nvPr/>
          </p:nvSpPr>
          <p:spPr>
            <a:xfrm>
              <a:off x="7096442" y="1773661"/>
              <a:ext cx="4404677"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b="1">
                  <a:solidFill>
                    <a:schemeClr val="tx1"/>
                  </a:solidFill>
                </a:rPr>
                <a:t>Even if the journal says word count is unlimited, stick to these guidelines</a:t>
              </a:r>
            </a:p>
          </p:txBody>
        </p:sp>
      </p:grpSp>
      <p:grpSp>
        <p:nvGrpSpPr>
          <p:cNvPr id="45" name="Group 44">
            <a:extLst>
              <a:ext uri="{FF2B5EF4-FFF2-40B4-BE49-F238E27FC236}">
                <a16:creationId xmlns:a16="http://schemas.microsoft.com/office/drawing/2014/main" id="{048453E6-1BB4-FEDB-EF8D-106B9023B680}"/>
              </a:ext>
            </a:extLst>
          </p:cNvPr>
          <p:cNvGrpSpPr/>
          <p:nvPr/>
        </p:nvGrpSpPr>
        <p:grpSpPr>
          <a:xfrm>
            <a:off x="6150293" y="2717878"/>
            <a:ext cx="5432106" cy="3759122"/>
            <a:chOff x="6150293" y="2717878"/>
            <a:chExt cx="5432106" cy="3759122"/>
          </a:xfrm>
        </p:grpSpPr>
        <p:sp>
          <p:nvSpPr>
            <p:cNvPr id="38" name="Freeform: Shape 37">
              <a:extLst>
                <a:ext uri="{FF2B5EF4-FFF2-40B4-BE49-F238E27FC236}">
                  <a16:creationId xmlns:a16="http://schemas.microsoft.com/office/drawing/2014/main" id="{951E2185-07CF-242A-4BDF-4E86DD94E428}"/>
                </a:ext>
              </a:extLst>
            </p:cNvPr>
            <p:cNvSpPr>
              <a:spLocks/>
            </p:cNvSpPr>
            <p:nvPr/>
          </p:nvSpPr>
          <p:spPr>
            <a:xfrm>
              <a:off x="6150293" y="2717878"/>
              <a:ext cx="5432106" cy="3759122"/>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FBAA6846-9CDE-59E2-8FBE-5822B6AC3762}"/>
                </a:ext>
              </a:extLst>
            </p:cNvPr>
            <p:cNvSpPr>
              <a:spLocks/>
            </p:cNvSpPr>
            <p:nvPr/>
          </p:nvSpPr>
          <p:spPr>
            <a:xfrm>
              <a:off x="6241733" y="2809318"/>
              <a:ext cx="5178108" cy="487017"/>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r>
                <a:rPr lang="en-US" sz="1600" b="1"/>
                <a:t>Is the use of AI allowed?</a:t>
              </a:r>
            </a:p>
          </p:txBody>
        </p:sp>
        <p:sp>
          <p:nvSpPr>
            <p:cNvPr id="42" name="TextBox 41">
              <a:extLst>
                <a:ext uri="{FF2B5EF4-FFF2-40B4-BE49-F238E27FC236}">
                  <a16:creationId xmlns:a16="http://schemas.microsoft.com/office/drawing/2014/main" id="{CC748D90-0B7C-99BE-753C-F0F70FE549BC}"/>
                </a:ext>
              </a:extLst>
            </p:cNvPr>
            <p:cNvSpPr txBox="1"/>
            <p:nvPr/>
          </p:nvSpPr>
          <p:spPr>
            <a:xfrm>
              <a:off x="6241733" y="3446208"/>
              <a:ext cx="5178108" cy="2970044"/>
            </a:xfrm>
            <a:prstGeom prst="rect">
              <a:avLst/>
            </a:prstGeom>
            <a:noFill/>
          </p:spPr>
          <p:txBody>
            <a:bodyPr wrap="square" rtlCol="0">
              <a:spAutoFit/>
            </a:bodyPr>
            <a:lstStyle/>
            <a:p>
              <a:pPr marL="285750" indent="-285750" algn="l">
                <a:spcAft>
                  <a:spcPts val="1800"/>
                </a:spcAft>
                <a:buFont typeface="Arial" panose="020B0604020202020204" pitchFamily="34" charset="0"/>
                <a:buChar char="•"/>
              </a:pPr>
              <a:r>
                <a:rPr lang="en-US" sz="1400"/>
                <a:t>It depends on the journal (check the policy of ALL the journals you have selected before you use AI)</a:t>
              </a:r>
            </a:p>
            <a:p>
              <a:pPr marL="285750" indent="-285750" algn="l">
                <a:spcAft>
                  <a:spcPts val="1800"/>
                </a:spcAft>
                <a:buFont typeface="Arial" panose="020B0604020202020204" pitchFamily="34" charset="0"/>
                <a:buChar char="•"/>
              </a:pPr>
              <a:r>
                <a:rPr lang="en-US" sz="1400"/>
                <a:t>Consider confidentiality of your data before putting it into an open/public AI</a:t>
              </a:r>
            </a:p>
            <a:p>
              <a:pPr marL="285750" indent="-285750" algn="l">
                <a:spcAft>
                  <a:spcPts val="1800"/>
                </a:spcAft>
                <a:buFont typeface="Arial" panose="020B0604020202020204" pitchFamily="34" charset="0"/>
                <a:buChar char="•"/>
              </a:pPr>
              <a:r>
                <a:rPr lang="en-US" sz="1400"/>
                <a:t>Beware of accuracy</a:t>
              </a:r>
            </a:p>
            <a:p>
              <a:pPr marL="285750" indent="-285750" algn="l">
                <a:spcAft>
                  <a:spcPts val="1800"/>
                </a:spcAft>
                <a:buFont typeface="Arial" panose="020B0604020202020204" pitchFamily="34" charset="0"/>
                <a:buChar char="•"/>
              </a:pPr>
              <a:r>
                <a:rPr lang="en-US" sz="1400"/>
                <a:t>Beware of plagiarism</a:t>
              </a:r>
            </a:p>
            <a:p>
              <a:pPr marL="285750" indent="-285750" algn="l">
                <a:spcAft>
                  <a:spcPts val="1800"/>
                </a:spcAft>
                <a:buFont typeface="Arial" panose="020B0604020202020204" pitchFamily="34" charset="0"/>
                <a:buChar char="•"/>
              </a:pPr>
              <a:r>
                <a:rPr lang="en-US" sz="1400"/>
                <a:t>Aways disclose its use in the manuscript</a:t>
              </a:r>
            </a:p>
            <a:p>
              <a:pPr marL="285750" indent="-285750" algn="l">
                <a:spcAft>
                  <a:spcPts val="1800"/>
                </a:spcAft>
                <a:buFont typeface="Arial" panose="020B0604020202020204" pitchFamily="34" charset="0"/>
                <a:buChar char="•"/>
              </a:pPr>
              <a:r>
                <a:rPr lang="en-US" sz="1400"/>
                <a:t>Do not list AI on the author byline</a:t>
              </a:r>
            </a:p>
          </p:txBody>
        </p:sp>
      </p:grpSp>
    </p:spTree>
    <p:extLst>
      <p:ext uri="{BB962C8B-B14F-4D97-AF65-F5344CB8AC3E}">
        <p14:creationId xmlns:p14="http://schemas.microsoft.com/office/powerpoint/2010/main" val="175964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F6500-2010-9692-2F1C-DBC6FBA7640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180F82B-F362-2309-AC93-DEA44A41CFEF}"/>
              </a:ext>
            </a:extLst>
          </p:cNvPr>
          <p:cNvSpPr>
            <a:spLocks noGrp="1"/>
          </p:cNvSpPr>
          <p:nvPr>
            <p:ph type="title"/>
          </p:nvPr>
        </p:nvSpPr>
        <p:spPr>
          <a:xfrm>
            <a:off x="609600" y="401639"/>
            <a:ext cx="9712751" cy="804992"/>
          </a:xfrm>
        </p:spPr>
        <p:txBody>
          <a:bodyPr>
            <a:noAutofit/>
          </a:bodyPr>
          <a:lstStyle/>
          <a:p>
            <a:r>
              <a:rPr lang="en-US"/>
              <a:t>Sections of a Journal Article</a:t>
            </a:r>
          </a:p>
        </p:txBody>
      </p:sp>
      <p:sp>
        <p:nvSpPr>
          <p:cNvPr id="9" name="Freeform: Shape 8">
            <a:extLst>
              <a:ext uri="{FF2B5EF4-FFF2-40B4-BE49-F238E27FC236}">
                <a16:creationId xmlns:a16="http://schemas.microsoft.com/office/drawing/2014/main" id="{87116C82-C746-6698-F64D-C303C5E75835}"/>
              </a:ext>
            </a:extLst>
          </p:cNvPr>
          <p:cNvSpPr>
            <a:spLocks/>
          </p:cNvSpPr>
          <p:nvPr/>
        </p:nvSpPr>
        <p:spPr>
          <a:xfrm>
            <a:off x="609600" y="1443210"/>
            <a:ext cx="5357813" cy="5013153"/>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559F7E7-A80F-9529-DE2C-ED7E96620751}"/>
              </a:ext>
            </a:extLst>
          </p:cNvPr>
          <p:cNvSpPr>
            <a:spLocks/>
          </p:cNvSpPr>
          <p:nvPr/>
        </p:nvSpPr>
        <p:spPr>
          <a:xfrm>
            <a:off x="6150293" y="1443210"/>
            <a:ext cx="5432107" cy="501315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endParaRPr lang="en-US" sz="1600" b="1"/>
          </a:p>
        </p:txBody>
      </p:sp>
      <p:pic>
        <p:nvPicPr>
          <p:cNvPr id="15" name="Graphic 14">
            <a:extLst>
              <a:ext uri="{FF2B5EF4-FFF2-40B4-BE49-F238E27FC236}">
                <a16:creationId xmlns:a16="http://schemas.microsoft.com/office/drawing/2014/main" id="{895EAF20-CF60-087B-14DF-4CF117BB394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367785" y="1670495"/>
            <a:ext cx="637218" cy="637218"/>
          </a:xfrm>
          <a:prstGeom prst="rect">
            <a:avLst/>
          </a:prstGeom>
        </p:spPr>
      </p:pic>
      <p:sp>
        <p:nvSpPr>
          <p:cNvPr id="17" name="Rectangle 16">
            <a:extLst>
              <a:ext uri="{FF2B5EF4-FFF2-40B4-BE49-F238E27FC236}">
                <a16:creationId xmlns:a16="http://schemas.microsoft.com/office/drawing/2014/main" id="{23976DA7-803E-DD8E-B29E-4FCFACB59213}"/>
              </a:ext>
            </a:extLst>
          </p:cNvPr>
          <p:cNvSpPr>
            <a:spLocks/>
          </p:cNvSpPr>
          <p:nvPr/>
        </p:nvSpPr>
        <p:spPr>
          <a:xfrm>
            <a:off x="7096442" y="1881382"/>
            <a:ext cx="4404677" cy="215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b="1">
                <a:solidFill>
                  <a:schemeClr val="tx1"/>
                </a:solidFill>
              </a:rPr>
              <a:t>Practical writing tips: </a:t>
            </a:r>
          </a:p>
        </p:txBody>
      </p:sp>
      <p:sp>
        <p:nvSpPr>
          <p:cNvPr id="19" name="Rectangle 18">
            <a:extLst>
              <a:ext uri="{FF2B5EF4-FFF2-40B4-BE49-F238E27FC236}">
                <a16:creationId xmlns:a16="http://schemas.microsoft.com/office/drawing/2014/main" id="{CA0BC6C9-C798-E316-4054-2731A38B0577}"/>
              </a:ext>
            </a:extLst>
          </p:cNvPr>
          <p:cNvSpPr>
            <a:spLocks/>
          </p:cNvSpPr>
          <p:nvPr/>
        </p:nvSpPr>
        <p:spPr>
          <a:xfrm>
            <a:off x="699452" y="1534650"/>
            <a:ext cx="5178108" cy="487017"/>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r>
              <a:rPr lang="en-US" sz="1600" b="1"/>
              <a:t>What sections are required?</a:t>
            </a:r>
          </a:p>
        </p:txBody>
      </p:sp>
      <p:sp>
        <p:nvSpPr>
          <p:cNvPr id="21" name="TextBox 20">
            <a:extLst>
              <a:ext uri="{FF2B5EF4-FFF2-40B4-BE49-F238E27FC236}">
                <a16:creationId xmlns:a16="http://schemas.microsoft.com/office/drawing/2014/main" id="{04D53B4A-F864-370F-BC90-EE4410C08844}"/>
              </a:ext>
            </a:extLst>
          </p:cNvPr>
          <p:cNvSpPr txBox="1"/>
          <p:nvPr/>
        </p:nvSpPr>
        <p:spPr>
          <a:xfrm>
            <a:off x="699452" y="2044540"/>
            <a:ext cx="5178108" cy="4431983"/>
          </a:xfrm>
          <a:prstGeom prst="rect">
            <a:avLst/>
          </a:prstGeom>
          <a:noFill/>
        </p:spPr>
        <p:txBody>
          <a:bodyPr wrap="square" rtlCol="0">
            <a:spAutoFit/>
          </a:bodyPr>
          <a:lstStyle/>
          <a:p>
            <a:pPr marL="285750" indent="-285750" algn="l">
              <a:spcAft>
                <a:spcPts val="900"/>
              </a:spcAft>
              <a:buFont typeface="Arial" panose="020B0604020202020204" pitchFamily="34" charset="0"/>
              <a:buChar char="•"/>
            </a:pPr>
            <a:r>
              <a:rPr lang="en-US" sz="1400"/>
              <a:t>Title page</a:t>
            </a:r>
          </a:p>
          <a:p>
            <a:pPr marL="285750" indent="-285750" algn="l">
              <a:spcAft>
                <a:spcPts val="900"/>
              </a:spcAft>
              <a:buFont typeface="Arial" panose="020B0604020202020204" pitchFamily="34" charset="0"/>
              <a:buChar char="•"/>
            </a:pPr>
            <a:r>
              <a:rPr lang="en-US" sz="1400"/>
              <a:t>Abstract</a:t>
            </a:r>
          </a:p>
          <a:p>
            <a:pPr marL="285750" indent="-285750" algn="l">
              <a:spcAft>
                <a:spcPts val="900"/>
              </a:spcAft>
              <a:buFont typeface="Arial" panose="020B0604020202020204" pitchFamily="34" charset="0"/>
              <a:buChar char="•"/>
            </a:pPr>
            <a:r>
              <a:rPr lang="en-US" sz="1400"/>
              <a:t>Key words</a:t>
            </a:r>
          </a:p>
          <a:p>
            <a:pPr marL="285750" indent="-285750" algn="l">
              <a:spcAft>
                <a:spcPts val="900"/>
              </a:spcAft>
              <a:buFont typeface="Arial" panose="020B0604020202020204" pitchFamily="34" charset="0"/>
              <a:buChar char="•"/>
            </a:pPr>
            <a:r>
              <a:rPr lang="en-US" sz="1400"/>
              <a:t>Introduction</a:t>
            </a:r>
          </a:p>
          <a:p>
            <a:pPr marL="285750" indent="-285750" algn="l">
              <a:spcAft>
                <a:spcPts val="900"/>
              </a:spcAft>
              <a:buFont typeface="Arial" panose="020B0604020202020204" pitchFamily="34" charset="0"/>
              <a:buChar char="•"/>
            </a:pPr>
            <a:r>
              <a:rPr lang="en-US" sz="1400"/>
              <a:t>Methods</a:t>
            </a:r>
          </a:p>
          <a:p>
            <a:pPr marL="285750" indent="-285750" algn="l">
              <a:spcAft>
                <a:spcPts val="900"/>
              </a:spcAft>
              <a:buFont typeface="Arial" panose="020B0604020202020204" pitchFamily="34" charset="0"/>
              <a:buChar char="•"/>
            </a:pPr>
            <a:r>
              <a:rPr lang="en-US" sz="1400"/>
              <a:t>Results</a:t>
            </a:r>
          </a:p>
          <a:p>
            <a:pPr marL="285750" indent="-285750" algn="l">
              <a:spcAft>
                <a:spcPts val="900"/>
              </a:spcAft>
              <a:buFont typeface="Arial" panose="020B0604020202020204" pitchFamily="34" charset="0"/>
              <a:buChar char="•"/>
            </a:pPr>
            <a:r>
              <a:rPr lang="en-US" sz="1400"/>
              <a:t>Discussion</a:t>
            </a:r>
          </a:p>
          <a:p>
            <a:pPr marL="285750" indent="-285750" algn="l">
              <a:spcAft>
                <a:spcPts val="900"/>
              </a:spcAft>
              <a:buFont typeface="Arial" panose="020B0604020202020204" pitchFamily="34" charset="0"/>
              <a:buChar char="•"/>
            </a:pPr>
            <a:r>
              <a:rPr lang="en-US" sz="1400"/>
              <a:t>Conclusions</a:t>
            </a:r>
          </a:p>
          <a:p>
            <a:pPr marL="285750" indent="-285750" algn="l">
              <a:spcAft>
                <a:spcPts val="900"/>
              </a:spcAft>
              <a:buFont typeface="Arial" panose="020B0604020202020204" pitchFamily="34" charset="0"/>
              <a:buChar char="•"/>
            </a:pPr>
            <a:r>
              <a:rPr lang="en-US" sz="1400"/>
              <a:t>Acknowledgements</a:t>
            </a:r>
          </a:p>
          <a:p>
            <a:pPr marL="285750" indent="-285750" algn="l">
              <a:spcAft>
                <a:spcPts val="900"/>
              </a:spcAft>
              <a:buFont typeface="Arial" panose="020B0604020202020204" pitchFamily="34" charset="0"/>
              <a:buChar char="•"/>
            </a:pPr>
            <a:r>
              <a:rPr lang="en-US" sz="1400"/>
              <a:t>Disclosures</a:t>
            </a:r>
          </a:p>
          <a:p>
            <a:pPr marL="285750" indent="-285750" algn="l">
              <a:spcAft>
                <a:spcPts val="900"/>
              </a:spcAft>
              <a:buFont typeface="Arial" panose="020B0604020202020204" pitchFamily="34" charset="0"/>
              <a:buChar char="•"/>
            </a:pPr>
            <a:r>
              <a:rPr lang="en-US" sz="1400"/>
              <a:t>References</a:t>
            </a:r>
          </a:p>
          <a:p>
            <a:pPr marL="285750" indent="-285750" algn="l">
              <a:spcAft>
                <a:spcPts val="900"/>
              </a:spcAft>
              <a:buFont typeface="Arial" panose="020B0604020202020204" pitchFamily="34" charset="0"/>
              <a:buChar char="•"/>
            </a:pPr>
            <a:r>
              <a:rPr lang="en-US" sz="1400"/>
              <a:t>Tables and Figures</a:t>
            </a:r>
          </a:p>
          <a:p>
            <a:pPr marL="285750" indent="-285750" algn="l">
              <a:spcAft>
                <a:spcPts val="900"/>
              </a:spcAft>
              <a:buFont typeface="Arial" panose="020B0604020202020204" pitchFamily="34" charset="0"/>
              <a:buChar char="•"/>
            </a:pPr>
            <a:r>
              <a:rPr lang="en-US" sz="1400"/>
              <a:t>Supplemental Material</a:t>
            </a:r>
          </a:p>
        </p:txBody>
      </p:sp>
      <p:cxnSp>
        <p:nvCxnSpPr>
          <p:cNvPr id="25" name="Straight Connector 24">
            <a:extLst>
              <a:ext uri="{FF2B5EF4-FFF2-40B4-BE49-F238E27FC236}">
                <a16:creationId xmlns:a16="http://schemas.microsoft.com/office/drawing/2014/main" id="{0F17FAC9-957F-C89C-3183-3C20084A74EA}"/>
              </a:ext>
            </a:extLst>
          </p:cNvPr>
          <p:cNvCxnSpPr/>
          <p:nvPr/>
        </p:nvCxnSpPr>
        <p:spPr>
          <a:xfrm>
            <a:off x="7096442" y="2218746"/>
            <a:ext cx="4297272" cy="0"/>
          </a:xfrm>
          <a:prstGeom prst="line">
            <a:avLst/>
          </a:prstGeom>
          <a:ln w="12700">
            <a:solidFill>
              <a:srgbClr val="51B3AE"/>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FB4E2239-9F0D-5BA5-E7FD-D02387DD323B}"/>
              </a:ext>
            </a:extLst>
          </p:cNvPr>
          <p:cNvSpPr txBox="1"/>
          <p:nvPr/>
        </p:nvSpPr>
        <p:spPr>
          <a:xfrm>
            <a:off x="7096442" y="2309521"/>
            <a:ext cx="4297272" cy="3170099"/>
          </a:xfrm>
          <a:prstGeom prst="rect">
            <a:avLst/>
          </a:prstGeom>
          <a:noFill/>
        </p:spPr>
        <p:txBody>
          <a:bodyPr wrap="square" rtlCol="0">
            <a:spAutoFit/>
          </a:bodyPr>
          <a:lstStyle/>
          <a:p>
            <a:pPr marL="285750" indent="-285750" algn="l">
              <a:spcAft>
                <a:spcPts val="1800"/>
              </a:spcAft>
              <a:buFont typeface="Arial" panose="020B0604020202020204" pitchFamily="34" charset="0"/>
              <a:buChar char="•"/>
            </a:pPr>
            <a:r>
              <a:rPr lang="en-US" sz="1400"/>
              <a:t>Don’t feel you need to write the paper in order. Start with the section you know best.</a:t>
            </a:r>
          </a:p>
          <a:p>
            <a:pPr marL="285750" indent="-285750" algn="l">
              <a:spcAft>
                <a:spcPts val="1800"/>
              </a:spcAft>
              <a:buFont typeface="Arial" panose="020B0604020202020204" pitchFamily="34" charset="0"/>
              <a:buChar char="•"/>
            </a:pPr>
            <a:r>
              <a:rPr lang="en-US" sz="1400"/>
              <a:t>Capture ideas as they come to you, even if they belong in different sections.</a:t>
            </a:r>
          </a:p>
          <a:p>
            <a:pPr marL="285750" indent="-285750" algn="l">
              <a:spcAft>
                <a:spcPts val="1800"/>
              </a:spcAft>
              <a:buFont typeface="Arial" panose="020B0604020202020204" pitchFamily="34" charset="0"/>
              <a:buChar char="•"/>
            </a:pPr>
            <a:r>
              <a:rPr lang="en-US" sz="1400"/>
              <a:t>Scientific writing is not a literary exercise. No thesaurus required. </a:t>
            </a:r>
          </a:p>
          <a:p>
            <a:pPr marL="285750" indent="-285750" algn="l">
              <a:spcAft>
                <a:spcPts val="1800"/>
              </a:spcAft>
              <a:buFont typeface="Arial" panose="020B0604020202020204" pitchFamily="34" charset="0"/>
              <a:buChar char="•"/>
            </a:pPr>
            <a:r>
              <a:rPr lang="en-US" sz="1400"/>
              <a:t>Focus on clarity, not creativity. Use plain, precise language and keep sentences short and concise.</a:t>
            </a:r>
          </a:p>
          <a:p>
            <a:pPr marL="285750" indent="-285750" algn="l">
              <a:spcAft>
                <a:spcPts val="1800"/>
              </a:spcAft>
              <a:buFont typeface="Arial" panose="020B0604020202020204" pitchFamily="34" charset="0"/>
              <a:buChar char="•"/>
            </a:pPr>
            <a:r>
              <a:rPr lang="en-US" sz="1400"/>
              <a:t>Start each paragraph with a clear topic sentence</a:t>
            </a:r>
          </a:p>
        </p:txBody>
      </p:sp>
    </p:spTree>
    <p:extLst>
      <p:ext uri="{BB962C8B-B14F-4D97-AF65-F5344CB8AC3E}">
        <p14:creationId xmlns:p14="http://schemas.microsoft.com/office/powerpoint/2010/main" val="36616494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02E8C-0792-27FA-09DC-CB6008286226}"/>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2A671AEC-ACBA-89A6-0DCB-49707D8F7EF4}"/>
              </a:ext>
            </a:extLst>
          </p:cNvPr>
          <p:cNvSpPr>
            <a:spLocks noGrp="1"/>
          </p:cNvSpPr>
          <p:nvPr>
            <p:ph type="title"/>
          </p:nvPr>
        </p:nvSpPr>
        <p:spPr>
          <a:xfrm>
            <a:off x="609600" y="401639"/>
            <a:ext cx="9712751" cy="804992"/>
          </a:xfrm>
        </p:spPr>
        <p:txBody>
          <a:bodyPr/>
          <a:lstStyle/>
          <a:p>
            <a:r>
              <a:rPr lang="en-US"/>
              <a:t>Ethics Disclosures</a:t>
            </a:r>
          </a:p>
        </p:txBody>
      </p:sp>
      <p:sp>
        <p:nvSpPr>
          <p:cNvPr id="9" name="Freeform: Shape 8">
            <a:extLst>
              <a:ext uri="{FF2B5EF4-FFF2-40B4-BE49-F238E27FC236}">
                <a16:creationId xmlns:a16="http://schemas.microsoft.com/office/drawing/2014/main" id="{5E4F25BF-A3A8-8BAC-CAA9-90771FE8CA96}"/>
              </a:ext>
            </a:extLst>
          </p:cNvPr>
          <p:cNvSpPr>
            <a:spLocks/>
          </p:cNvSpPr>
          <p:nvPr/>
        </p:nvSpPr>
        <p:spPr>
          <a:xfrm>
            <a:off x="606425" y="1530280"/>
            <a:ext cx="10975975" cy="4926082"/>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66D82D0-8AE8-3170-EBE0-2D356969E200}"/>
              </a:ext>
            </a:extLst>
          </p:cNvPr>
          <p:cNvSpPr>
            <a:spLocks/>
          </p:cNvSpPr>
          <p:nvPr/>
        </p:nvSpPr>
        <p:spPr>
          <a:xfrm>
            <a:off x="1600443" y="1883348"/>
            <a:ext cx="9890517"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Ethics needs to be included in all publications that include people</a:t>
            </a:r>
          </a:p>
        </p:txBody>
      </p:sp>
      <p:sp>
        <p:nvSpPr>
          <p:cNvPr id="12" name="Rectangle 11">
            <a:extLst>
              <a:ext uri="{FF2B5EF4-FFF2-40B4-BE49-F238E27FC236}">
                <a16:creationId xmlns:a16="http://schemas.microsoft.com/office/drawing/2014/main" id="{D508DD97-34E9-642D-131D-BE95FC3EF3F9}"/>
              </a:ext>
            </a:extLst>
          </p:cNvPr>
          <p:cNvSpPr>
            <a:spLocks/>
          </p:cNvSpPr>
          <p:nvPr/>
        </p:nvSpPr>
        <p:spPr>
          <a:xfrm>
            <a:off x="1600443" y="3008061"/>
            <a:ext cx="9890517" cy="5539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Patient/community research must follow the same ethical safeguards as pharma led research to protect participants and communities</a:t>
            </a:r>
          </a:p>
        </p:txBody>
      </p:sp>
      <p:cxnSp>
        <p:nvCxnSpPr>
          <p:cNvPr id="14" name="Straight Connector 13">
            <a:extLst>
              <a:ext uri="{FF2B5EF4-FFF2-40B4-BE49-F238E27FC236}">
                <a16:creationId xmlns:a16="http://schemas.microsoft.com/office/drawing/2014/main" id="{A2B59765-FF48-1A91-80BB-D218F7A663D3}"/>
              </a:ext>
            </a:extLst>
          </p:cNvPr>
          <p:cNvCxnSpPr/>
          <p:nvPr/>
        </p:nvCxnSpPr>
        <p:spPr>
          <a:xfrm>
            <a:off x="1600443" y="2643403"/>
            <a:ext cx="951749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D7C5D620-012F-3F73-0BA8-1BF7A2D2BBB1}"/>
              </a:ext>
            </a:extLst>
          </p:cNvPr>
          <p:cNvSpPr>
            <a:spLocks/>
          </p:cNvSpPr>
          <p:nvPr/>
        </p:nvSpPr>
        <p:spPr>
          <a:xfrm>
            <a:off x="697865" y="4276222"/>
            <a:ext cx="3536738" cy="210933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US" b="1">
                <a:solidFill>
                  <a:schemeClr val="tx1"/>
                </a:solidFill>
              </a:rPr>
              <a:t>Ethics Committee/IRB approval</a:t>
            </a:r>
          </a:p>
        </p:txBody>
      </p:sp>
      <p:sp>
        <p:nvSpPr>
          <p:cNvPr id="20" name="Rectangle 19">
            <a:extLst>
              <a:ext uri="{FF2B5EF4-FFF2-40B4-BE49-F238E27FC236}">
                <a16:creationId xmlns:a16="http://schemas.microsoft.com/office/drawing/2014/main" id="{8C42672B-65C3-3F56-57B6-0915C92D2DBB}"/>
              </a:ext>
            </a:extLst>
          </p:cNvPr>
          <p:cNvSpPr>
            <a:spLocks/>
          </p:cNvSpPr>
          <p:nvPr/>
        </p:nvSpPr>
        <p:spPr>
          <a:xfrm>
            <a:off x="4326043" y="4276222"/>
            <a:ext cx="3536738" cy="210933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US" b="1">
                <a:solidFill>
                  <a:schemeClr val="tx1"/>
                </a:solidFill>
              </a:rPr>
              <a:t>Participant informed consent</a:t>
            </a:r>
          </a:p>
          <a:p>
            <a:pPr algn="ctr">
              <a:spcAft>
                <a:spcPts val="600"/>
              </a:spcAft>
            </a:pPr>
            <a:r>
              <a:rPr lang="en-US">
                <a:solidFill>
                  <a:schemeClr val="tx1"/>
                </a:solidFill>
              </a:rPr>
              <a:t>To be involved in research</a:t>
            </a:r>
          </a:p>
          <a:p>
            <a:pPr algn="ctr">
              <a:spcAft>
                <a:spcPts val="600"/>
              </a:spcAft>
            </a:pPr>
            <a:r>
              <a:rPr lang="en-US">
                <a:solidFill>
                  <a:schemeClr val="tx1"/>
                </a:solidFill>
              </a:rPr>
              <a:t>To have data used in a publication</a:t>
            </a:r>
          </a:p>
        </p:txBody>
      </p:sp>
      <p:sp>
        <p:nvSpPr>
          <p:cNvPr id="22" name="Rectangle 21">
            <a:extLst>
              <a:ext uri="{FF2B5EF4-FFF2-40B4-BE49-F238E27FC236}">
                <a16:creationId xmlns:a16="http://schemas.microsoft.com/office/drawing/2014/main" id="{A9008403-A541-A69A-78E9-676F89CA17B8}"/>
              </a:ext>
            </a:extLst>
          </p:cNvPr>
          <p:cNvSpPr>
            <a:spLocks/>
          </p:cNvSpPr>
          <p:nvPr/>
        </p:nvSpPr>
        <p:spPr>
          <a:xfrm>
            <a:off x="7954221" y="4276222"/>
            <a:ext cx="3536738" cy="210933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r>
              <a:rPr lang="en-US" b="1">
                <a:solidFill>
                  <a:schemeClr val="tx1"/>
                </a:solidFill>
              </a:rPr>
              <a:t>Patient privacy and confidentiality</a:t>
            </a:r>
          </a:p>
          <a:p>
            <a:pPr algn="ctr">
              <a:spcAft>
                <a:spcPts val="600"/>
              </a:spcAft>
            </a:pPr>
            <a:r>
              <a:rPr lang="en-US">
                <a:solidFill>
                  <a:schemeClr val="tx1"/>
                </a:solidFill>
              </a:rPr>
              <a:t>Eg, de-identified data</a:t>
            </a:r>
          </a:p>
        </p:txBody>
      </p:sp>
      <p:grpSp>
        <p:nvGrpSpPr>
          <p:cNvPr id="27" name="Group 26">
            <a:extLst>
              <a:ext uri="{FF2B5EF4-FFF2-40B4-BE49-F238E27FC236}">
                <a16:creationId xmlns:a16="http://schemas.microsoft.com/office/drawing/2014/main" id="{FEED7078-DECC-BB12-69FE-F12C654B1EF6}"/>
              </a:ext>
            </a:extLst>
          </p:cNvPr>
          <p:cNvGrpSpPr/>
          <p:nvPr/>
        </p:nvGrpSpPr>
        <p:grpSpPr>
          <a:xfrm>
            <a:off x="780499" y="2944201"/>
            <a:ext cx="645870" cy="645870"/>
            <a:chOff x="2304336" y="2397860"/>
            <a:chExt cx="804862" cy="804862"/>
          </a:xfrm>
        </p:grpSpPr>
        <p:sp>
          <p:nvSpPr>
            <p:cNvPr id="28" name="Oval 27">
              <a:extLst>
                <a:ext uri="{FF2B5EF4-FFF2-40B4-BE49-F238E27FC236}">
                  <a16:creationId xmlns:a16="http://schemas.microsoft.com/office/drawing/2014/main" id="{08CC43A9-E0C3-6F8D-8567-164CA69C82C3}"/>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29" name="Oval 28">
              <a:extLst>
                <a:ext uri="{FF2B5EF4-FFF2-40B4-BE49-F238E27FC236}">
                  <a16:creationId xmlns:a16="http://schemas.microsoft.com/office/drawing/2014/main" id="{3B4B541E-6C76-4525-19F7-E0E010A3F66F}"/>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30" name="Group 29">
            <a:extLst>
              <a:ext uri="{FF2B5EF4-FFF2-40B4-BE49-F238E27FC236}">
                <a16:creationId xmlns:a16="http://schemas.microsoft.com/office/drawing/2014/main" id="{80E24464-937D-2F24-5374-75B9C7A51590}"/>
              </a:ext>
            </a:extLst>
          </p:cNvPr>
          <p:cNvGrpSpPr/>
          <p:nvPr/>
        </p:nvGrpSpPr>
        <p:grpSpPr>
          <a:xfrm>
            <a:off x="780499" y="1696736"/>
            <a:ext cx="645870" cy="645870"/>
            <a:chOff x="2304336" y="2397860"/>
            <a:chExt cx="804862" cy="804862"/>
          </a:xfrm>
        </p:grpSpPr>
        <p:sp>
          <p:nvSpPr>
            <p:cNvPr id="31" name="Oval 30">
              <a:extLst>
                <a:ext uri="{FF2B5EF4-FFF2-40B4-BE49-F238E27FC236}">
                  <a16:creationId xmlns:a16="http://schemas.microsoft.com/office/drawing/2014/main" id="{5F136F98-50E9-DDD4-EFA0-696FD541C30E}"/>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32" name="Oval 31">
              <a:extLst>
                <a:ext uri="{FF2B5EF4-FFF2-40B4-BE49-F238E27FC236}">
                  <a16:creationId xmlns:a16="http://schemas.microsoft.com/office/drawing/2014/main" id="{928B5FC7-8769-2A08-AD3E-73D79C0AFD93}"/>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pic>
        <p:nvPicPr>
          <p:cNvPr id="24" name="Graphic 23">
            <a:extLst>
              <a:ext uri="{FF2B5EF4-FFF2-40B4-BE49-F238E27FC236}">
                <a16:creationId xmlns:a16="http://schemas.microsoft.com/office/drawing/2014/main" id="{91A57593-879A-9EBD-8DEF-8CC7639FBF5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26314" y="1842551"/>
            <a:ext cx="354240" cy="354240"/>
          </a:xfrm>
          <a:prstGeom prst="rect">
            <a:avLst/>
          </a:prstGeom>
        </p:spPr>
      </p:pic>
      <p:pic>
        <p:nvPicPr>
          <p:cNvPr id="26" name="Graphic 25">
            <a:extLst>
              <a:ext uri="{FF2B5EF4-FFF2-40B4-BE49-F238E27FC236}">
                <a16:creationId xmlns:a16="http://schemas.microsoft.com/office/drawing/2014/main" id="{11C1DE74-6A01-E2FA-0D0F-4DFA12E3D8C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26314" y="3090016"/>
            <a:ext cx="354240" cy="354240"/>
          </a:xfrm>
          <a:prstGeom prst="rect">
            <a:avLst/>
          </a:prstGeom>
        </p:spPr>
      </p:pic>
    </p:spTree>
    <p:extLst>
      <p:ext uri="{BB962C8B-B14F-4D97-AF65-F5344CB8AC3E}">
        <p14:creationId xmlns:p14="http://schemas.microsoft.com/office/powerpoint/2010/main" val="1388812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89936-0629-7733-1501-B6216949A80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E9A5C72-1AA7-DCBE-DF76-5EDE2650AB36}"/>
              </a:ext>
            </a:extLst>
          </p:cNvPr>
          <p:cNvSpPr>
            <a:spLocks noGrp="1"/>
          </p:cNvSpPr>
          <p:nvPr>
            <p:ph type="title"/>
          </p:nvPr>
        </p:nvSpPr>
        <p:spPr/>
        <p:txBody>
          <a:bodyPr/>
          <a:lstStyle/>
          <a:p>
            <a:pPr algn="ctr">
              <a:defRPr>
                <a:latin typeface="Arial"/>
              </a:defRPr>
            </a:pPr>
            <a:r>
              <a:rPr lang="en-US" b="1">
                <a:solidFill>
                  <a:schemeClr val="bg1"/>
                </a:solidFill>
                <a:latin typeface="Arial" panose="020B0604020202020204" pitchFamily="34" charset="0"/>
                <a:cs typeface="Arial" panose="020B0604020202020204" pitchFamily="34" charset="0"/>
              </a:rPr>
              <a:t>Table Discussion</a:t>
            </a:r>
          </a:p>
        </p:txBody>
      </p:sp>
      <p:sp>
        <p:nvSpPr>
          <p:cNvPr id="2" name="Text Placeholder 1">
            <a:extLst>
              <a:ext uri="{FF2B5EF4-FFF2-40B4-BE49-F238E27FC236}">
                <a16:creationId xmlns:a16="http://schemas.microsoft.com/office/drawing/2014/main" id="{78D436C4-0545-4B97-04C0-F946A62501B2}"/>
              </a:ext>
            </a:extLst>
          </p:cNvPr>
          <p:cNvSpPr>
            <a:spLocks noGrp="1"/>
          </p:cNvSpPr>
          <p:nvPr>
            <p:ph type="body" sz="quarter" idx="10"/>
          </p:nvPr>
        </p:nvSpPr>
        <p:spPr/>
        <p:txBody>
          <a:bodyPr/>
          <a:lstStyle/>
          <a:p>
            <a:r>
              <a:rPr lang="en-US"/>
              <a:t>Worksheet </a:t>
            </a:r>
          </a:p>
          <a:p>
            <a:r>
              <a:rPr lang="en-US"/>
              <a:t>Sections 5</a:t>
            </a:r>
          </a:p>
        </p:txBody>
      </p:sp>
    </p:spTree>
    <p:extLst>
      <p:ext uri="{BB962C8B-B14F-4D97-AF65-F5344CB8AC3E}">
        <p14:creationId xmlns:p14="http://schemas.microsoft.com/office/powerpoint/2010/main" val="2482750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DB6A0-31B7-B770-F795-661A1042385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70AF3BD-E958-A329-FEE8-E4B73C2AD954}"/>
              </a:ext>
            </a:extLst>
          </p:cNvPr>
          <p:cNvSpPr>
            <a:spLocks noGrp="1"/>
          </p:cNvSpPr>
          <p:nvPr>
            <p:ph type="title"/>
          </p:nvPr>
        </p:nvSpPr>
        <p:spPr/>
        <p:txBody>
          <a:bodyPr/>
          <a:lstStyle/>
          <a:p>
            <a:pPr algn="ctr">
              <a:defRPr>
                <a:latin typeface="Arial"/>
              </a:defRPr>
            </a:pPr>
            <a:r>
              <a:rPr lang="en-US" b="1">
                <a:solidFill>
                  <a:schemeClr val="bg1"/>
                </a:solidFill>
                <a:latin typeface="Arial" panose="020B0604020202020204" pitchFamily="34" charset="0"/>
                <a:cs typeface="Arial" panose="020B0604020202020204" pitchFamily="34" charset="0"/>
              </a:rPr>
              <a:t>Submission and Beyond</a:t>
            </a:r>
          </a:p>
        </p:txBody>
      </p:sp>
      <p:sp>
        <p:nvSpPr>
          <p:cNvPr id="5" name="Text Placeholder 4">
            <a:extLst>
              <a:ext uri="{FF2B5EF4-FFF2-40B4-BE49-F238E27FC236}">
                <a16:creationId xmlns:a16="http://schemas.microsoft.com/office/drawing/2014/main" id="{361515A5-C89E-5FDB-64B8-5F278024EDB0}"/>
              </a:ext>
            </a:extLst>
          </p:cNvPr>
          <p:cNvSpPr>
            <a:spLocks noGrp="1"/>
          </p:cNvSpPr>
          <p:nvPr>
            <p:ph type="body" sz="quarter" idx="10"/>
          </p:nvPr>
        </p:nvSpPr>
        <p:spPr/>
        <p:txBody>
          <a:bodyPr/>
          <a:lstStyle/>
          <a:p>
            <a:pPr>
              <a:defRPr>
                <a:latin typeface="Arial"/>
              </a:defRPr>
            </a:pPr>
            <a:r>
              <a:rPr lang="en-US">
                <a:latin typeface="Arial"/>
              </a:rPr>
              <a:t>Remember: It is a marathon, not a sprint</a:t>
            </a:r>
          </a:p>
        </p:txBody>
      </p:sp>
      <p:pic>
        <p:nvPicPr>
          <p:cNvPr id="11" name="Picture 10" descr="Stack of magazines">
            <a:extLst>
              <a:ext uri="{FF2B5EF4-FFF2-40B4-BE49-F238E27FC236}">
                <a16:creationId xmlns:a16="http://schemas.microsoft.com/office/drawing/2014/main" id="{D73DAFFF-8FBF-9081-5D37-21CD1CFCAB06}"/>
              </a:ext>
            </a:extLst>
          </p:cNvPr>
          <p:cNvPicPr>
            <a:picLocks noChangeAspect="1"/>
          </p:cNvPicPr>
          <p:nvPr/>
        </p:nvPicPr>
        <p:blipFill rotWithShape="1">
          <a:blip r:embed="rId2">
            <a:extLst>
              <a:ext uri="{28A0092B-C50C-407E-A947-70E740481C1C}">
                <a14:useLocalDpi xmlns:a14="http://schemas.microsoft.com/office/drawing/2010/main" val="0"/>
              </a:ext>
            </a:extLst>
          </a:blip>
          <a:srcRect l="6084" r="6084"/>
          <a:stretch>
            <a:fillRect/>
          </a:stretch>
        </p:blipFill>
        <p:spPr>
          <a:xfrm>
            <a:off x="5372100" y="1301732"/>
            <a:ext cx="6819897" cy="5175267"/>
          </a:xfrm>
          <a:prstGeom prst="rect">
            <a:avLst/>
          </a:prstGeom>
        </p:spPr>
      </p:pic>
    </p:spTree>
    <p:extLst>
      <p:ext uri="{BB962C8B-B14F-4D97-AF65-F5344CB8AC3E}">
        <p14:creationId xmlns:p14="http://schemas.microsoft.com/office/powerpoint/2010/main" val="9746455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CA7AE-84EF-9A58-2FE7-F00F6826F8D8}"/>
            </a:ext>
          </a:extLst>
        </p:cNvPr>
        <p:cNvGrpSpPr/>
        <p:nvPr/>
      </p:nvGrpSpPr>
      <p:grpSpPr>
        <a:xfrm>
          <a:off x="0" y="0"/>
          <a:ext cx="0" cy="0"/>
          <a:chOff x="0" y="0"/>
          <a:chExt cx="0" cy="0"/>
        </a:xfrm>
      </p:grpSpPr>
      <p:sp>
        <p:nvSpPr>
          <p:cNvPr id="27" name="Freeform: Shape 26">
            <a:extLst>
              <a:ext uri="{FF2B5EF4-FFF2-40B4-BE49-F238E27FC236}">
                <a16:creationId xmlns:a16="http://schemas.microsoft.com/office/drawing/2014/main" id="{33CD9B29-9026-A982-031C-6F0757B42EC1}"/>
              </a:ext>
            </a:extLst>
          </p:cNvPr>
          <p:cNvSpPr>
            <a:spLocks/>
          </p:cNvSpPr>
          <p:nvPr/>
        </p:nvSpPr>
        <p:spPr>
          <a:xfrm>
            <a:off x="0" y="1443210"/>
            <a:ext cx="5967413" cy="5013153"/>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44078E2B-E165-1FBA-8A97-B939F29EBCA3}"/>
              </a:ext>
            </a:extLst>
          </p:cNvPr>
          <p:cNvSpPr>
            <a:spLocks noGrp="1"/>
          </p:cNvSpPr>
          <p:nvPr>
            <p:ph type="title"/>
          </p:nvPr>
        </p:nvSpPr>
        <p:spPr>
          <a:xfrm>
            <a:off x="609600" y="401639"/>
            <a:ext cx="9712751" cy="804992"/>
          </a:xfrm>
        </p:spPr>
        <p:txBody>
          <a:bodyPr/>
          <a:lstStyle/>
          <a:p>
            <a:r>
              <a:rPr lang="en-US"/>
              <a:t>Submission</a:t>
            </a:r>
          </a:p>
        </p:txBody>
      </p:sp>
      <p:sp>
        <p:nvSpPr>
          <p:cNvPr id="9" name="Rectangle 8">
            <a:extLst>
              <a:ext uri="{FF2B5EF4-FFF2-40B4-BE49-F238E27FC236}">
                <a16:creationId xmlns:a16="http://schemas.microsoft.com/office/drawing/2014/main" id="{3D9AE7F6-8FAA-0CBF-2F90-046883BDA935}"/>
              </a:ext>
            </a:extLst>
          </p:cNvPr>
          <p:cNvSpPr>
            <a:spLocks/>
          </p:cNvSpPr>
          <p:nvPr/>
        </p:nvSpPr>
        <p:spPr>
          <a:xfrm>
            <a:off x="6150293" y="1443210"/>
            <a:ext cx="5432107" cy="10917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endParaRPr lang="en-US" sz="1600" b="1"/>
          </a:p>
        </p:txBody>
      </p:sp>
      <p:pic>
        <p:nvPicPr>
          <p:cNvPr id="11" name="Graphic 10">
            <a:extLst>
              <a:ext uri="{FF2B5EF4-FFF2-40B4-BE49-F238E27FC236}">
                <a16:creationId xmlns:a16="http://schemas.microsoft.com/office/drawing/2014/main" id="{911227B7-B806-8DD2-62C7-F9A42149B072}"/>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367785" y="1670495"/>
            <a:ext cx="637218" cy="637218"/>
          </a:xfrm>
          <a:prstGeom prst="rect">
            <a:avLst/>
          </a:prstGeom>
        </p:spPr>
      </p:pic>
      <p:sp>
        <p:nvSpPr>
          <p:cNvPr id="13" name="Rectangle 12">
            <a:extLst>
              <a:ext uri="{FF2B5EF4-FFF2-40B4-BE49-F238E27FC236}">
                <a16:creationId xmlns:a16="http://schemas.microsoft.com/office/drawing/2014/main" id="{328A9949-D909-B9F8-B96B-7B531E646EBE}"/>
              </a:ext>
            </a:extLst>
          </p:cNvPr>
          <p:cNvSpPr>
            <a:spLocks/>
          </p:cNvSpPr>
          <p:nvPr/>
        </p:nvSpPr>
        <p:spPr>
          <a:xfrm>
            <a:off x="7096442" y="1881382"/>
            <a:ext cx="4404677" cy="215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b="1">
                <a:solidFill>
                  <a:schemeClr val="tx1"/>
                </a:solidFill>
              </a:rPr>
              <a:t>Do a mock submission</a:t>
            </a:r>
          </a:p>
        </p:txBody>
      </p:sp>
      <p:sp>
        <p:nvSpPr>
          <p:cNvPr id="15" name="Rectangle 14">
            <a:extLst>
              <a:ext uri="{FF2B5EF4-FFF2-40B4-BE49-F238E27FC236}">
                <a16:creationId xmlns:a16="http://schemas.microsoft.com/office/drawing/2014/main" id="{B96E058D-BCFA-CA5F-AF31-5E8729BB611E}"/>
              </a:ext>
            </a:extLst>
          </p:cNvPr>
          <p:cNvSpPr>
            <a:spLocks/>
          </p:cNvSpPr>
          <p:nvPr/>
        </p:nvSpPr>
        <p:spPr>
          <a:xfrm>
            <a:off x="1600443" y="3107053"/>
            <a:ext cx="4171707" cy="6001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No matter how closely you follow the instructions, there are always surprises!</a:t>
            </a:r>
          </a:p>
        </p:txBody>
      </p:sp>
      <p:sp>
        <p:nvSpPr>
          <p:cNvPr id="21" name="Rectangle 20">
            <a:extLst>
              <a:ext uri="{FF2B5EF4-FFF2-40B4-BE49-F238E27FC236}">
                <a16:creationId xmlns:a16="http://schemas.microsoft.com/office/drawing/2014/main" id="{E30E270A-283C-668C-CBAF-361FB82C66BC}"/>
              </a:ext>
            </a:extLst>
          </p:cNvPr>
          <p:cNvSpPr>
            <a:spLocks/>
          </p:cNvSpPr>
          <p:nvPr/>
        </p:nvSpPr>
        <p:spPr>
          <a:xfrm>
            <a:off x="1600443" y="1742672"/>
            <a:ext cx="4171707" cy="5539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Journal portal</a:t>
            </a:r>
          </a:p>
          <a:p>
            <a:pPr marL="461963" indent="-285750">
              <a:spcAft>
                <a:spcPts val="600"/>
              </a:spcAft>
              <a:buFont typeface="Arial" panose="020B0604020202020204" pitchFamily="34" charset="0"/>
              <a:buChar char="•"/>
            </a:pPr>
            <a:r>
              <a:rPr lang="en-US" sz="1600">
                <a:solidFill>
                  <a:schemeClr val="tx1"/>
                </a:solidFill>
              </a:rPr>
              <a:t>Who will do the submission</a:t>
            </a:r>
          </a:p>
        </p:txBody>
      </p:sp>
      <p:grpSp>
        <p:nvGrpSpPr>
          <p:cNvPr id="54" name="Group 53">
            <a:extLst>
              <a:ext uri="{FF2B5EF4-FFF2-40B4-BE49-F238E27FC236}">
                <a16:creationId xmlns:a16="http://schemas.microsoft.com/office/drawing/2014/main" id="{E0AC5919-9AA2-8E10-2AA6-965E00CDBE65}"/>
              </a:ext>
            </a:extLst>
          </p:cNvPr>
          <p:cNvGrpSpPr/>
          <p:nvPr/>
        </p:nvGrpSpPr>
        <p:grpSpPr>
          <a:xfrm>
            <a:off x="780499" y="3084200"/>
            <a:ext cx="645870" cy="645870"/>
            <a:chOff x="2304336" y="2397860"/>
            <a:chExt cx="804862" cy="804862"/>
          </a:xfrm>
        </p:grpSpPr>
        <p:sp>
          <p:nvSpPr>
            <p:cNvPr id="55" name="Oval 54">
              <a:extLst>
                <a:ext uri="{FF2B5EF4-FFF2-40B4-BE49-F238E27FC236}">
                  <a16:creationId xmlns:a16="http://schemas.microsoft.com/office/drawing/2014/main" id="{8E84DBDC-2047-C4CC-7BDF-FC84ED20F68C}"/>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56" name="Oval 55">
              <a:extLst>
                <a:ext uri="{FF2B5EF4-FFF2-40B4-BE49-F238E27FC236}">
                  <a16:creationId xmlns:a16="http://schemas.microsoft.com/office/drawing/2014/main" id="{DEF174C5-337C-15D8-170D-7620AC52B602}"/>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57" name="Group 56">
            <a:extLst>
              <a:ext uri="{FF2B5EF4-FFF2-40B4-BE49-F238E27FC236}">
                <a16:creationId xmlns:a16="http://schemas.microsoft.com/office/drawing/2014/main" id="{31DFE366-C0FE-443C-78C5-172CB32814B3}"/>
              </a:ext>
            </a:extLst>
          </p:cNvPr>
          <p:cNvGrpSpPr/>
          <p:nvPr/>
        </p:nvGrpSpPr>
        <p:grpSpPr>
          <a:xfrm>
            <a:off x="780499" y="1696736"/>
            <a:ext cx="645870" cy="645870"/>
            <a:chOff x="2304336" y="2397860"/>
            <a:chExt cx="804862" cy="804862"/>
          </a:xfrm>
        </p:grpSpPr>
        <p:sp>
          <p:nvSpPr>
            <p:cNvPr id="58" name="Oval 57">
              <a:extLst>
                <a:ext uri="{FF2B5EF4-FFF2-40B4-BE49-F238E27FC236}">
                  <a16:creationId xmlns:a16="http://schemas.microsoft.com/office/drawing/2014/main" id="{17D909AC-53BF-562E-7E70-1CBBB412237F}"/>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59" name="Oval 58">
              <a:extLst>
                <a:ext uri="{FF2B5EF4-FFF2-40B4-BE49-F238E27FC236}">
                  <a16:creationId xmlns:a16="http://schemas.microsoft.com/office/drawing/2014/main" id="{AC8567F3-3145-FB5D-7DB2-CF7EBBA62DDE}"/>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pic>
        <p:nvPicPr>
          <p:cNvPr id="29" name="Graphic 28">
            <a:extLst>
              <a:ext uri="{FF2B5EF4-FFF2-40B4-BE49-F238E27FC236}">
                <a16:creationId xmlns:a16="http://schemas.microsoft.com/office/drawing/2014/main" id="{0B2FA170-5676-E2A7-3D92-43F38837BCC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26314" y="1842551"/>
            <a:ext cx="354240" cy="354240"/>
          </a:xfrm>
          <a:prstGeom prst="rect">
            <a:avLst/>
          </a:prstGeom>
        </p:spPr>
      </p:pic>
      <p:pic>
        <p:nvPicPr>
          <p:cNvPr id="31" name="Graphic 30">
            <a:extLst>
              <a:ext uri="{FF2B5EF4-FFF2-40B4-BE49-F238E27FC236}">
                <a16:creationId xmlns:a16="http://schemas.microsoft.com/office/drawing/2014/main" id="{5380A1F7-5286-B35A-1CAC-23EAF118F51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26314" y="3229900"/>
            <a:ext cx="354240" cy="354240"/>
          </a:xfrm>
          <a:prstGeom prst="rect">
            <a:avLst/>
          </a:prstGeom>
        </p:spPr>
      </p:pic>
      <p:pic>
        <p:nvPicPr>
          <p:cNvPr id="12" name="Picture 11">
            <a:extLst>
              <a:ext uri="{FF2B5EF4-FFF2-40B4-BE49-F238E27FC236}">
                <a16:creationId xmlns:a16="http://schemas.microsoft.com/office/drawing/2014/main" id="{6C47EE96-D9DF-79BE-99F6-CC803CB44D3E}"/>
              </a:ext>
            </a:extLst>
          </p:cNvPr>
          <p:cNvPicPr>
            <a:picLocks noChangeAspect="1"/>
          </p:cNvPicPr>
          <p:nvPr/>
        </p:nvPicPr>
        <p:blipFill>
          <a:blip r:embed="rId5"/>
          <a:srcRect l="19209"/>
          <a:stretch>
            <a:fillRect/>
          </a:stretch>
        </p:blipFill>
        <p:spPr>
          <a:xfrm flipH="1" flipV="1">
            <a:off x="10299214" y="4253404"/>
            <a:ext cx="1892786" cy="2604595"/>
          </a:xfrm>
          <a:custGeom>
            <a:avLst/>
            <a:gdLst>
              <a:gd name="csX0" fmla="*/ 0 w 1763303"/>
              <a:gd name="csY0" fmla="*/ 0 h 2426418"/>
              <a:gd name="csX1" fmla="*/ 1763303 w 1763303"/>
              <a:gd name="csY1" fmla="*/ 0 h 2426418"/>
              <a:gd name="csX2" fmla="*/ 1763303 w 1763303"/>
              <a:gd name="csY2" fmla="*/ 2426418 h 2426418"/>
              <a:gd name="csX3" fmla="*/ 0 w 1763303"/>
              <a:gd name="csY3" fmla="*/ 2426418 h 2426418"/>
            </a:gdLst>
            <a:ahLst/>
            <a:cxnLst>
              <a:cxn ang="0">
                <a:pos x="csX0" y="csY0"/>
              </a:cxn>
              <a:cxn ang="0">
                <a:pos x="csX1" y="csY1"/>
              </a:cxn>
              <a:cxn ang="0">
                <a:pos x="csX2" y="csY2"/>
              </a:cxn>
              <a:cxn ang="0">
                <a:pos x="csX3" y="csY3"/>
              </a:cxn>
            </a:cxnLst>
            <a:rect l="l" t="t" r="r" b="b"/>
            <a:pathLst>
              <a:path w="1763303" h="2426418">
                <a:moveTo>
                  <a:pt x="0" y="0"/>
                </a:moveTo>
                <a:lnTo>
                  <a:pt x="1763303" y="0"/>
                </a:lnTo>
                <a:lnTo>
                  <a:pt x="1763303" y="2426418"/>
                </a:lnTo>
                <a:lnTo>
                  <a:pt x="0" y="2426418"/>
                </a:lnTo>
                <a:close/>
              </a:path>
            </a:pathLst>
          </a:custGeom>
        </p:spPr>
      </p:pic>
    </p:spTree>
    <p:extLst>
      <p:ext uri="{BB962C8B-B14F-4D97-AF65-F5344CB8AC3E}">
        <p14:creationId xmlns:p14="http://schemas.microsoft.com/office/powerpoint/2010/main" val="19389345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3E11E-B647-13D7-6778-BE2070B92036}"/>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0FDC5F2-D850-CC5B-BFDA-C275173FD41C}"/>
              </a:ext>
            </a:extLst>
          </p:cNvPr>
          <p:cNvSpPr>
            <a:spLocks noGrp="1"/>
          </p:cNvSpPr>
          <p:nvPr>
            <p:ph type="title"/>
          </p:nvPr>
        </p:nvSpPr>
        <p:spPr>
          <a:xfrm>
            <a:off x="609600" y="401639"/>
            <a:ext cx="9712751" cy="804992"/>
          </a:xfrm>
        </p:spPr>
        <p:txBody>
          <a:bodyPr/>
          <a:lstStyle/>
          <a:p>
            <a:r>
              <a:rPr lang="en-US"/>
              <a:t>Peer Reviewer Comments</a:t>
            </a:r>
          </a:p>
        </p:txBody>
      </p:sp>
      <p:sp>
        <p:nvSpPr>
          <p:cNvPr id="15" name="Freeform: Shape 14">
            <a:extLst>
              <a:ext uri="{FF2B5EF4-FFF2-40B4-BE49-F238E27FC236}">
                <a16:creationId xmlns:a16="http://schemas.microsoft.com/office/drawing/2014/main" id="{76872C07-08A1-E0FC-6064-9138EE1A28D0}"/>
              </a:ext>
            </a:extLst>
          </p:cNvPr>
          <p:cNvSpPr>
            <a:spLocks/>
          </p:cNvSpPr>
          <p:nvPr/>
        </p:nvSpPr>
        <p:spPr>
          <a:xfrm>
            <a:off x="0" y="1443210"/>
            <a:ext cx="5967413" cy="5013153"/>
          </a:xfrm>
          <a:custGeom>
            <a:avLst/>
            <a:gdLst>
              <a:gd name="csX0" fmla="*/ 0 w 5394960"/>
              <a:gd name="csY0" fmla="*/ 0 h 3734045"/>
              <a:gd name="csX1" fmla="*/ 5394960 w 5394960"/>
              <a:gd name="csY1" fmla="*/ 0 h 3734045"/>
              <a:gd name="csX2" fmla="*/ 5394960 w 5394960"/>
              <a:gd name="csY2" fmla="*/ 3734045 h 3734045"/>
              <a:gd name="csX3" fmla="*/ 0 w 5394960"/>
              <a:gd name="csY3" fmla="*/ 3734045 h 3734045"/>
              <a:gd name="csX4" fmla="*/ 0 w 5394960"/>
              <a:gd name="csY4" fmla="*/ 0 h 3734045"/>
            </a:gdLst>
            <a:ahLst/>
            <a:cxnLst>
              <a:cxn ang="0">
                <a:pos x="csX0" y="csY0"/>
              </a:cxn>
              <a:cxn ang="0">
                <a:pos x="csX1" y="csY1"/>
              </a:cxn>
              <a:cxn ang="0">
                <a:pos x="csX2" y="csY2"/>
              </a:cxn>
              <a:cxn ang="0">
                <a:pos x="csX3" y="csY3"/>
              </a:cxn>
              <a:cxn ang="0">
                <a:pos x="csX4" y="csY4"/>
              </a:cxn>
            </a:cxnLst>
            <a:rect l="l" t="t" r="r" b="b"/>
            <a:pathLst>
              <a:path w="5394960" h="3734045">
                <a:moveTo>
                  <a:pt x="0" y="0"/>
                </a:moveTo>
                <a:lnTo>
                  <a:pt x="5394960" y="0"/>
                </a:lnTo>
                <a:lnTo>
                  <a:pt x="5394960" y="3734045"/>
                </a:lnTo>
                <a:lnTo>
                  <a:pt x="0" y="3734045"/>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DEED7EE-23B6-0B05-3FAD-A8660BA1A653}"/>
              </a:ext>
            </a:extLst>
          </p:cNvPr>
          <p:cNvGrpSpPr/>
          <p:nvPr/>
        </p:nvGrpSpPr>
        <p:grpSpPr>
          <a:xfrm>
            <a:off x="6150293" y="1443210"/>
            <a:ext cx="5432107" cy="1091788"/>
            <a:chOff x="6150293" y="1443210"/>
            <a:chExt cx="5432107" cy="1091788"/>
          </a:xfrm>
        </p:grpSpPr>
        <p:sp>
          <p:nvSpPr>
            <p:cNvPr id="17" name="Rectangle 16">
              <a:extLst>
                <a:ext uri="{FF2B5EF4-FFF2-40B4-BE49-F238E27FC236}">
                  <a16:creationId xmlns:a16="http://schemas.microsoft.com/office/drawing/2014/main" id="{7D5CC963-E86C-935E-49B7-93322ED4FDEB}"/>
                </a:ext>
              </a:extLst>
            </p:cNvPr>
            <p:cNvSpPr>
              <a:spLocks/>
            </p:cNvSpPr>
            <p:nvPr/>
          </p:nvSpPr>
          <p:spPr>
            <a:xfrm>
              <a:off x="6150293" y="1443210"/>
              <a:ext cx="5432107" cy="10917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endParaRPr lang="en-US" sz="1600" b="1"/>
            </a:p>
          </p:txBody>
        </p:sp>
        <p:pic>
          <p:nvPicPr>
            <p:cNvPr id="19" name="Graphic 18">
              <a:extLst>
                <a:ext uri="{FF2B5EF4-FFF2-40B4-BE49-F238E27FC236}">
                  <a16:creationId xmlns:a16="http://schemas.microsoft.com/office/drawing/2014/main" id="{6D3B7205-72E2-4661-1B7A-AE25EE14C45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367785" y="1670495"/>
              <a:ext cx="637218" cy="637218"/>
            </a:xfrm>
            <a:prstGeom prst="rect">
              <a:avLst/>
            </a:prstGeom>
          </p:spPr>
        </p:pic>
        <p:sp>
          <p:nvSpPr>
            <p:cNvPr id="21" name="Rectangle 20">
              <a:extLst>
                <a:ext uri="{FF2B5EF4-FFF2-40B4-BE49-F238E27FC236}">
                  <a16:creationId xmlns:a16="http://schemas.microsoft.com/office/drawing/2014/main" id="{6B8C639E-B7D6-FF4E-D4EC-F6A525DF48D9}"/>
                </a:ext>
              </a:extLst>
            </p:cNvPr>
            <p:cNvSpPr>
              <a:spLocks/>
            </p:cNvSpPr>
            <p:nvPr/>
          </p:nvSpPr>
          <p:spPr>
            <a:xfrm>
              <a:off x="7096442" y="1773661"/>
              <a:ext cx="4404677"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b="1">
                  <a:solidFill>
                    <a:schemeClr val="tx1"/>
                  </a:solidFill>
                </a:rPr>
                <a:t>If the deadline is too short, ask the editor for an extension</a:t>
              </a:r>
            </a:p>
          </p:txBody>
        </p:sp>
      </p:grpSp>
      <p:sp>
        <p:nvSpPr>
          <p:cNvPr id="23" name="Rectangle 22">
            <a:extLst>
              <a:ext uri="{FF2B5EF4-FFF2-40B4-BE49-F238E27FC236}">
                <a16:creationId xmlns:a16="http://schemas.microsoft.com/office/drawing/2014/main" id="{2EA3DC0C-613D-E8F3-B852-4271976B49D8}"/>
              </a:ext>
            </a:extLst>
          </p:cNvPr>
          <p:cNvSpPr>
            <a:spLocks/>
          </p:cNvSpPr>
          <p:nvPr/>
        </p:nvSpPr>
        <p:spPr>
          <a:xfrm>
            <a:off x="1600443" y="1742672"/>
            <a:ext cx="4171707"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There are ALWAYS reviewer comments. It can take a couple of rounds of back and forth before acceptance</a:t>
            </a:r>
          </a:p>
        </p:txBody>
      </p:sp>
      <p:grpSp>
        <p:nvGrpSpPr>
          <p:cNvPr id="51" name="Group 50">
            <a:extLst>
              <a:ext uri="{FF2B5EF4-FFF2-40B4-BE49-F238E27FC236}">
                <a16:creationId xmlns:a16="http://schemas.microsoft.com/office/drawing/2014/main" id="{3C6CA33C-992D-AB9E-1171-2D731B603B34}"/>
              </a:ext>
            </a:extLst>
          </p:cNvPr>
          <p:cNvGrpSpPr/>
          <p:nvPr/>
        </p:nvGrpSpPr>
        <p:grpSpPr>
          <a:xfrm>
            <a:off x="780499" y="1696736"/>
            <a:ext cx="645870" cy="645870"/>
            <a:chOff x="2304336" y="2397860"/>
            <a:chExt cx="804862" cy="804862"/>
          </a:xfrm>
        </p:grpSpPr>
        <p:sp>
          <p:nvSpPr>
            <p:cNvPr id="52" name="Oval 51">
              <a:extLst>
                <a:ext uri="{FF2B5EF4-FFF2-40B4-BE49-F238E27FC236}">
                  <a16:creationId xmlns:a16="http://schemas.microsoft.com/office/drawing/2014/main" id="{1093AE16-FD00-C022-77BD-E6E11D20999A}"/>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53" name="Oval 52">
              <a:extLst>
                <a:ext uri="{FF2B5EF4-FFF2-40B4-BE49-F238E27FC236}">
                  <a16:creationId xmlns:a16="http://schemas.microsoft.com/office/drawing/2014/main" id="{FF34163A-8431-41ED-6A21-AFEC955E1A24}"/>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28" name="Rectangle 27">
            <a:extLst>
              <a:ext uri="{FF2B5EF4-FFF2-40B4-BE49-F238E27FC236}">
                <a16:creationId xmlns:a16="http://schemas.microsoft.com/office/drawing/2014/main" id="{52664009-DCBA-AA27-2A63-B8A3DBC82845}"/>
              </a:ext>
            </a:extLst>
          </p:cNvPr>
          <p:cNvSpPr>
            <a:spLocks/>
          </p:cNvSpPr>
          <p:nvPr/>
        </p:nvSpPr>
        <p:spPr>
          <a:xfrm>
            <a:off x="1600443" y="3130021"/>
            <a:ext cx="4171707" cy="11233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a:solidFill>
                  <a:schemeClr val="tx1"/>
                </a:solidFill>
              </a:rPr>
              <a:t>Write a response letter where you address EVERY comment</a:t>
            </a:r>
          </a:p>
          <a:p>
            <a:pPr marL="461963" indent="-285750">
              <a:spcAft>
                <a:spcPts val="600"/>
              </a:spcAft>
              <a:buFont typeface="Arial" panose="020B0604020202020204" pitchFamily="34" charset="0"/>
              <a:buChar char="•"/>
            </a:pPr>
            <a:r>
              <a:rPr lang="en-US" sz="1600">
                <a:solidFill>
                  <a:schemeClr val="tx1"/>
                </a:solidFill>
              </a:rPr>
              <a:t>If line numbers are available include them in your response</a:t>
            </a:r>
          </a:p>
        </p:txBody>
      </p:sp>
      <p:grpSp>
        <p:nvGrpSpPr>
          <p:cNvPr id="34" name="Group 33">
            <a:extLst>
              <a:ext uri="{FF2B5EF4-FFF2-40B4-BE49-F238E27FC236}">
                <a16:creationId xmlns:a16="http://schemas.microsoft.com/office/drawing/2014/main" id="{2B3682AB-6438-E4A7-E64C-7572F3DCB8E6}"/>
              </a:ext>
            </a:extLst>
          </p:cNvPr>
          <p:cNvGrpSpPr/>
          <p:nvPr/>
        </p:nvGrpSpPr>
        <p:grpSpPr>
          <a:xfrm>
            <a:off x="6150293" y="2717878"/>
            <a:ext cx="5432107" cy="1091788"/>
            <a:chOff x="6150293" y="3107826"/>
            <a:chExt cx="5432107" cy="1091788"/>
          </a:xfrm>
        </p:grpSpPr>
        <p:sp>
          <p:nvSpPr>
            <p:cNvPr id="31" name="Rectangle 30">
              <a:extLst>
                <a:ext uri="{FF2B5EF4-FFF2-40B4-BE49-F238E27FC236}">
                  <a16:creationId xmlns:a16="http://schemas.microsoft.com/office/drawing/2014/main" id="{8B31BCA1-2EDC-6189-C3D0-D5FC3DB1D069}"/>
                </a:ext>
              </a:extLst>
            </p:cNvPr>
            <p:cNvSpPr>
              <a:spLocks/>
            </p:cNvSpPr>
            <p:nvPr/>
          </p:nvSpPr>
          <p:spPr>
            <a:xfrm>
              <a:off x="6150293" y="3107826"/>
              <a:ext cx="5432107" cy="10917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600"/>
                </a:spcAft>
              </a:pPr>
              <a:endParaRPr lang="en-US" sz="1600" b="1"/>
            </a:p>
          </p:txBody>
        </p:sp>
        <p:pic>
          <p:nvPicPr>
            <p:cNvPr id="32" name="Graphic 31">
              <a:extLst>
                <a:ext uri="{FF2B5EF4-FFF2-40B4-BE49-F238E27FC236}">
                  <a16:creationId xmlns:a16="http://schemas.microsoft.com/office/drawing/2014/main" id="{A0E68881-FA97-E989-B9F9-D88B2F435EE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367785" y="3335111"/>
              <a:ext cx="637218" cy="637218"/>
            </a:xfrm>
            <a:prstGeom prst="rect">
              <a:avLst/>
            </a:prstGeom>
          </p:spPr>
        </p:pic>
        <p:sp>
          <p:nvSpPr>
            <p:cNvPr id="33" name="Rectangle 32">
              <a:extLst>
                <a:ext uri="{FF2B5EF4-FFF2-40B4-BE49-F238E27FC236}">
                  <a16:creationId xmlns:a16="http://schemas.microsoft.com/office/drawing/2014/main" id="{CEFB8CEC-4FC7-C9F6-3F0C-AE98ABD1BADF}"/>
                </a:ext>
              </a:extLst>
            </p:cNvPr>
            <p:cNvSpPr>
              <a:spLocks/>
            </p:cNvSpPr>
            <p:nvPr/>
          </p:nvSpPr>
          <p:spPr>
            <a:xfrm>
              <a:off x="7096442" y="3438277"/>
              <a:ext cx="4404677"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t">
              <a:spAutoFit/>
            </a:bodyPr>
            <a:lstStyle/>
            <a:p>
              <a:pPr>
                <a:spcAft>
                  <a:spcPts val="600"/>
                </a:spcAft>
              </a:pPr>
              <a:r>
                <a:rPr lang="en-US" sz="1400" b="1">
                  <a:solidFill>
                    <a:schemeClr val="tx1"/>
                  </a:solidFill>
                </a:rPr>
                <a:t>It is ok to push back on a small number of comments</a:t>
              </a:r>
            </a:p>
          </p:txBody>
        </p:sp>
      </p:grpSp>
      <p:pic>
        <p:nvPicPr>
          <p:cNvPr id="37" name="Graphic 36">
            <a:extLst>
              <a:ext uri="{FF2B5EF4-FFF2-40B4-BE49-F238E27FC236}">
                <a16:creationId xmlns:a16="http://schemas.microsoft.com/office/drawing/2014/main" id="{7128E046-7A4D-D7D0-33F9-44C30B2D5BF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26314" y="1842551"/>
            <a:ext cx="354240" cy="354240"/>
          </a:xfrm>
          <a:prstGeom prst="rect">
            <a:avLst/>
          </a:prstGeom>
        </p:spPr>
      </p:pic>
      <p:grpSp>
        <p:nvGrpSpPr>
          <p:cNvPr id="54" name="Group 53">
            <a:extLst>
              <a:ext uri="{FF2B5EF4-FFF2-40B4-BE49-F238E27FC236}">
                <a16:creationId xmlns:a16="http://schemas.microsoft.com/office/drawing/2014/main" id="{8A7C8435-FE30-7170-C246-14C9344E1017}"/>
              </a:ext>
            </a:extLst>
          </p:cNvPr>
          <p:cNvGrpSpPr/>
          <p:nvPr/>
        </p:nvGrpSpPr>
        <p:grpSpPr>
          <a:xfrm>
            <a:off x="780499" y="3084085"/>
            <a:ext cx="645870" cy="645870"/>
            <a:chOff x="2304336" y="2397860"/>
            <a:chExt cx="804862" cy="804862"/>
          </a:xfrm>
        </p:grpSpPr>
        <p:sp>
          <p:nvSpPr>
            <p:cNvPr id="55" name="Oval 54">
              <a:extLst>
                <a:ext uri="{FF2B5EF4-FFF2-40B4-BE49-F238E27FC236}">
                  <a16:creationId xmlns:a16="http://schemas.microsoft.com/office/drawing/2014/main" id="{180DAFC3-16A0-E057-07E0-CA61021CBEFA}"/>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56" name="Oval 55">
              <a:extLst>
                <a:ext uri="{FF2B5EF4-FFF2-40B4-BE49-F238E27FC236}">
                  <a16:creationId xmlns:a16="http://schemas.microsoft.com/office/drawing/2014/main" id="{6C80D7D1-0933-0F3B-1812-CB511F258E72}"/>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pic>
        <p:nvPicPr>
          <p:cNvPr id="39" name="Graphic 38">
            <a:extLst>
              <a:ext uri="{FF2B5EF4-FFF2-40B4-BE49-F238E27FC236}">
                <a16:creationId xmlns:a16="http://schemas.microsoft.com/office/drawing/2014/main" id="{ADFC1744-B3AD-6D1F-192D-2DD8D96C74E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26314" y="3229900"/>
            <a:ext cx="354240" cy="354240"/>
          </a:xfrm>
          <a:prstGeom prst="rect">
            <a:avLst/>
          </a:prstGeom>
        </p:spPr>
      </p:pic>
      <p:pic>
        <p:nvPicPr>
          <p:cNvPr id="3" name="Picture 2">
            <a:extLst>
              <a:ext uri="{FF2B5EF4-FFF2-40B4-BE49-F238E27FC236}">
                <a16:creationId xmlns:a16="http://schemas.microsoft.com/office/drawing/2014/main" id="{BA3FF316-329F-2DBA-3F7D-A5F922ADC0A5}"/>
              </a:ext>
            </a:extLst>
          </p:cNvPr>
          <p:cNvPicPr>
            <a:picLocks noChangeAspect="1"/>
          </p:cNvPicPr>
          <p:nvPr/>
        </p:nvPicPr>
        <p:blipFill>
          <a:blip r:embed="rId5"/>
          <a:srcRect l="19209"/>
          <a:stretch>
            <a:fillRect/>
          </a:stretch>
        </p:blipFill>
        <p:spPr>
          <a:xfrm flipH="1" flipV="1">
            <a:off x="10299214" y="4253404"/>
            <a:ext cx="1892786" cy="2604595"/>
          </a:xfrm>
          <a:custGeom>
            <a:avLst/>
            <a:gdLst>
              <a:gd name="csX0" fmla="*/ 0 w 1763303"/>
              <a:gd name="csY0" fmla="*/ 0 h 2426418"/>
              <a:gd name="csX1" fmla="*/ 1763303 w 1763303"/>
              <a:gd name="csY1" fmla="*/ 0 h 2426418"/>
              <a:gd name="csX2" fmla="*/ 1763303 w 1763303"/>
              <a:gd name="csY2" fmla="*/ 2426418 h 2426418"/>
              <a:gd name="csX3" fmla="*/ 0 w 1763303"/>
              <a:gd name="csY3" fmla="*/ 2426418 h 2426418"/>
            </a:gdLst>
            <a:ahLst/>
            <a:cxnLst>
              <a:cxn ang="0">
                <a:pos x="csX0" y="csY0"/>
              </a:cxn>
              <a:cxn ang="0">
                <a:pos x="csX1" y="csY1"/>
              </a:cxn>
              <a:cxn ang="0">
                <a:pos x="csX2" y="csY2"/>
              </a:cxn>
              <a:cxn ang="0">
                <a:pos x="csX3" y="csY3"/>
              </a:cxn>
            </a:cxnLst>
            <a:rect l="l" t="t" r="r" b="b"/>
            <a:pathLst>
              <a:path w="1763303" h="2426418">
                <a:moveTo>
                  <a:pt x="0" y="0"/>
                </a:moveTo>
                <a:lnTo>
                  <a:pt x="1763303" y="0"/>
                </a:lnTo>
                <a:lnTo>
                  <a:pt x="1763303" y="2426418"/>
                </a:lnTo>
                <a:lnTo>
                  <a:pt x="0" y="2426418"/>
                </a:lnTo>
                <a:close/>
              </a:path>
            </a:pathLst>
          </a:custGeom>
        </p:spPr>
      </p:pic>
    </p:spTree>
    <p:extLst>
      <p:ext uri="{BB962C8B-B14F-4D97-AF65-F5344CB8AC3E}">
        <p14:creationId xmlns:p14="http://schemas.microsoft.com/office/powerpoint/2010/main" val="215712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B8E80-25A1-3C54-5BF7-08A5037F0C8B}"/>
            </a:ext>
          </a:extLst>
        </p:cNvPr>
        <p:cNvGrpSpPr/>
        <p:nvPr/>
      </p:nvGrpSpPr>
      <p:grpSpPr>
        <a:xfrm>
          <a:off x="0" y="0"/>
          <a:ext cx="0" cy="0"/>
          <a:chOff x="0" y="0"/>
          <a:chExt cx="0" cy="0"/>
        </a:xfrm>
      </p:grpSpPr>
      <p:sp>
        <p:nvSpPr>
          <p:cNvPr id="27" name="Rectangle 26">
            <a:extLst>
              <a:ext uri="{FF2B5EF4-FFF2-40B4-BE49-F238E27FC236}">
                <a16:creationId xmlns:a16="http://schemas.microsoft.com/office/drawing/2014/main" id="{BA7BFA4C-1702-A76E-ECF7-766DAA71B70C}"/>
              </a:ext>
            </a:extLst>
          </p:cNvPr>
          <p:cNvSpPr/>
          <p:nvPr/>
        </p:nvSpPr>
        <p:spPr>
          <a:xfrm>
            <a:off x="0" y="4557486"/>
            <a:ext cx="12192000" cy="1898876"/>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sp>
        <p:nvSpPr>
          <p:cNvPr id="5" name="Title 4">
            <a:extLst>
              <a:ext uri="{FF2B5EF4-FFF2-40B4-BE49-F238E27FC236}">
                <a16:creationId xmlns:a16="http://schemas.microsoft.com/office/drawing/2014/main" id="{BC1451A8-FE27-DB5D-BF81-C6483B760AF2}"/>
              </a:ext>
            </a:extLst>
          </p:cNvPr>
          <p:cNvSpPr>
            <a:spLocks noGrp="1"/>
          </p:cNvSpPr>
          <p:nvPr>
            <p:ph type="title"/>
          </p:nvPr>
        </p:nvSpPr>
        <p:spPr>
          <a:xfrm>
            <a:off x="609600" y="401639"/>
            <a:ext cx="9712751" cy="804992"/>
          </a:xfrm>
        </p:spPr>
        <p:txBody>
          <a:bodyPr/>
          <a:lstStyle/>
          <a:p>
            <a:r>
              <a:rPr lang="en-US"/>
              <a:t>Acceptance/Rejection</a:t>
            </a:r>
          </a:p>
        </p:txBody>
      </p:sp>
      <p:sp>
        <p:nvSpPr>
          <p:cNvPr id="10" name="TextBox 9">
            <a:extLst>
              <a:ext uri="{FF2B5EF4-FFF2-40B4-BE49-F238E27FC236}">
                <a16:creationId xmlns:a16="http://schemas.microsoft.com/office/drawing/2014/main" id="{F83C8A7A-783E-8DAF-0557-0F89AC66E600}"/>
              </a:ext>
            </a:extLst>
          </p:cNvPr>
          <p:cNvSpPr txBox="1"/>
          <p:nvPr/>
        </p:nvSpPr>
        <p:spPr>
          <a:xfrm>
            <a:off x="792480" y="1969404"/>
            <a:ext cx="5212080" cy="958850"/>
          </a:xfrm>
          <a:prstGeom prst="rect">
            <a:avLst/>
          </a:prstGeom>
          <a:solidFill>
            <a:srgbClr val="00B050">
              <a:alpha val="10000"/>
            </a:srgbClr>
          </a:solidFill>
        </p:spPr>
        <p:txBody>
          <a:bodyPr vert="horz" wrap="square" lIns="914400" tIns="45720" rIns="91440" bIns="45720" rtlCol="0" anchor="ctr">
            <a:noAutofit/>
          </a:bodyPr>
          <a:lstStyle/>
          <a:p>
            <a:pPr>
              <a:spcAft>
                <a:spcPts val="600"/>
              </a:spcAft>
              <a:buClr>
                <a:srgbClr val="000000"/>
              </a:buClr>
            </a:pPr>
            <a:r>
              <a:rPr lang="en-US" sz="2000" b="1">
                <a:solidFill>
                  <a:srgbClr val="00B050"/>
                </a:solidFill>
              </a:rPr>
              <a:t>Your manuscript has been accepted</a:t>
            </a:r>
          </a:p>
        </p:txBody>
      </p:sp>
      <p:sp>
        <p:nvSpPr>
          <p:cNvPr id="12" name="TextBox 11">
            <a:extLst>
              <a:ext uri="{FF2B5EF4-FFF2-40B4-BE49-F238E27FC236}">
                <a16:creationId xmlns:a16="http://schemas.microsoft.com/office/drawing/2014/main" id="{F1451273-523C-4B93-66A1-368D6BB381C1}"/>
              </a:ext>
            </a:extLst>
          </p:cNvPr>
          <p:cNvSpPr txBox="1"/>
          <p:nvPr/>
        </p:nvSpPr>
        <p:spPr>
          <a:xfrm>
            <a:off x="6187440" y="1969404"/>
            <a:ext cx="5212080" cy="958850"/>
          </a:xfrm>
          <a:prstGeom prst="rect">
            <a:avLst/>
          </a:prstGeom>
          <a:solidFill>
            <a:srgbClr val="FF0000">
              <a:alpha val="10000"/>
            </a:srgbClr>
          </a:solidFill>
        </p:spPr>
        <p:txBody>
          <a:bodyPr vert="horz" wrap="square" lIns="914400" tIns="45720" rIns="91440" bIns="45720" rtlCol="0" anchor="ctr">
            <a:noAutofit/>
          </a:bodyPr>
          <a:lstStyle/>
          <a:p>
            <a:pPr>
              <a:spcAft>
                <a:spcPts val="600"/>
              </a:spcAft>
              <a:buClr>
                <a:srgbClr val="000000"/>
              </a:buClr>
            </a:pPr>
            <a:r>
              <a:rPr lang="en-US" sz="2000" b="1">
                <a:solidFill>
                  <a:srgbClr val="FF0000"/>
                </a:solidFill>
              </a:rPr>
              <a:t>Your manuscript has been rejected</a:t>
            </a:r>
          </a:p>
        </p:txBody>
      </p:sp>
      <p:sp>
        <p:nvSpPr>
          <p:cNvPr id="7" name="Freeform: Shape 6">
            <a:extLst>
              <a:ext uri="{FF2B5EF4-FFF2-40B4-BE49-F238E27FC236}">
                <a16:creationId xmlns:a16="http://schemas.microsoft.com/office/drawing/2014/main" id="{AD302A12-D3F5-D710-2606-70A2C50B645D}"/>
              </a:ext>
            </a:extLst>
          </p:cNvPr>
          <p:cNvSpPr>
            <a:spLocks/>
          </p:cNvSpPr>
          <p:nvPr/>
        </p:nvSpPr>
        <p:spPr>
          <a:xfrm>
            <a:off x="609600" y="2928255"/>
            <a:ext cx="10972800" cy="2393950"/>
          </a:xfrm>
          <a:custGeom>
            <a:avLst/>
            <a:gdLst>
              <a:gd name="csX0" fmla="*/ 0 w 5394960"/>
              <a:gd name="csY0" fmla="*/ 0 h 1581467"/>
              <a:gd name="csX1" fmla="*/ 5394960 w 5394960"/>
              <a:gd name="csY1" fmla="*/ 0 h 1581467"/>
              <a:gd name="csX2" fmla="*/ 5394960 w 5394960"/>
              <a:gd name="csY2" fmla="*/ 1581467 h 1581467"/>
              <a:gd name="csX3" fmla="*/ 0 w 5394960"/>
              <a:gd name="csY3" fmla="*/ 1581467 h 1581467"/>
              <a:gd name="csX4" fmla="*/ 0 w 5394960"/>
              <a:gd name="csY4" fmla="*/ 0 h 1581467"/>
            </a:gdLst>
            <a:ahLst/>
            <a:cxnLst>
              <a:cxn ang="0">
                <a:pos x="csX0" y="csY0"/>
              </a:cxn>
              <a:cxn ang="0">
                <a:pos x="csX1" y="csY1"/>
              </a:cxn>
              <a:cxn ang="0">
                <a:pos x="csX2" y="csY2"/>
              </a:cxn>
              <a:cxn ang="0">
                <a:pos x="csX3" y="csY3"/>
              </a:cxn>
              <a:cxn ang="0">
                <a:pos x="csX4" y="csY4"/>
              </a:cxn>
            </a:cxnLst>
            <a:rect l="l" t="t" r="r" b="b"/>
            <a:pathLst>
              <a:path w="5394960" h="1581467">
                <a:moveTo>
                  <a:pt x="0" y="0"/>
                </a:moveTo>
                <a:lnTo>
                  <a:pt x="5394960" y="0"/>
                </a:lnTo>
                <a:lnTo>
                  <a:pt x="5394960" y="1581467"/>
                </a:lnTo>
                <a:lnTo>
                  <a:pt x="0" y="1581467"/>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209F4C37-AD45-120F-AF18-E77D4BD51E75}"/>
              </a:ext>
            </a:extLst>
          </p:cNvPr>
          <p:cNvCxnSpPr>
            <a:cxnSpLocks/>
          </p:cNvCxnSpPr>
          <p:nvPr/>
        </p:nvCxnSpPr>
        <p:spPr>
          <a:xfrm>
            <a:off x="6096000" y="3031710"/>
            <a:ext cx="0" cy="2187039"/>
          </a:xfrm>
          <a:prstGeom prst="line">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6" name="Group 15">
            <a:extLst>
              <a:ext uri="{FF2B5EF4-FFF2-40B4-BE49-F238E27FC236}">
                <a16:creationId xmlns:a16="http://schemas.microsoft.com/office/drawing/2014/main" id="{B6A5EFF2-F852-9206-37D6-759ED8B8AC93}"/>
              </a:ext>
            </a:extLst>
          </p:cNvPr>
          <p:cNvGrpSpPr>
            <a:grpSpLocks noChangeAspect="1"/>
          </p:cNvGrpSpPr>
          <p:nvPr/>
        </p:nvGrpSpPr>
        <p:grpSpPr>
          <a:xfrm>
            <a:off x="982888" y="2146477"/>
            <a:ext cx="604705" cy="604705"/>
            <a:chOff x="2304336" y="2397860"/>
            <a:chExt cx="804862" cy="804862"/>
          </a:xfrm>
        </p:grpSpPr>
        <p:sp>
          <p:nvSpPr>
            <p:cNvPr id="17" name="Oval 16">
              <a:extLst>
                <a:ext uri="{FF2B5EF4-FFF2-40B4-BE49-F238E27FC236}">
                  <a16:creationId xmlns:a16="http://schemas.microsoft.com/office/drawing/2014/main" id="{1AE014EA-A6E7-A43D-4D52-CEC2BF239D84}"/>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18" name="Oval 17">
              <a:extLst>
                <a:ext uri="{FF2B5EF4-FFF2-40B4-BE49-F238E27FC236}">
                  <a16:creationId xmlns:a16="http://schemas.microsoft.com/office/drawing/2014/main" id="{5AC85315-7CAD-7BA1-10D6-D95823FA0FEF}"/>
                </a:ext>
              </a:extLst>
            </p:cNvPr>
            <p:cNvSpPr/>
            <p:nvPr/>
          </p:nvSpPr>
          <p:spPr>
            <a:xfrm>
              <a:off x="2304336" y="2397860"/>
              <a:ext cx="804862" cy="804862"/>
            </a:xfrm>
            <a:prstGeom prst="ellipse">
              <a:avLst/>
            </a:prstGeom>
            <a:no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19" name="Group 18">
            <a:extLst>
              <a:ext uri="{FF2B5EF4-FFF2-40B4-BE49-F238E27FC236}">
                <a16:creationId xmlns:a16="http://schemas.microsoft.com/office/drawing/2014/main" id="{6F968F06-927F-74FE-9860-51211EDC04A7}"/>
              </a:ext>
            </a:extLst>
          </p:cNvPr>
          <p:cNvGrpSpPr>
            <a:grpSpLocks noChangeAspect="1"/>
          </p:cNvGrpSpPr>
          <p:nvPr/>
        </p:nvGrpSpPr>
        <p:grpSpPr>
          <a:xfrm>
            <a:off x="6381153" y="2146477"/>
            <a:ext cx="604705" cy="604705"/>
            <a:chOff x="2304336" y="2397860"/>
            <a:chExt cx="804862" cy="804862"/>
          </a:xfrm>
        </p:grpSpPr>
        <p:sp>
          <p:nvSpPr>
            <p:cNvPr id="20" name="Oval 19">
              <a:extLst>
                <a:ext uri="{FF2B5EF4-FFF2-40B4-BE49-F238E27FC236}">
                  <a16:creationId xmlns:a16="http://schemas.microsoft.com/office/drawing/2014/main" id="{7ABED574-0829-71EB-E220-F699D9FB9A2C}"/>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21" name="Oval 20">
              <a:extLst>
                <a:ext uri="{FF2B5EF4-FFF2-40B4-BE49-F238E27FC236}">
                  <a16:creationId xmlns:a16="http://schemas.microsoft.com/office/drawing/2014/main" id="{AA942A94-5EB9-4933-43C3-3FA3C0ACBB51}"/>
                </a:ext>
              </a:extLst>
            </p:cNvPr>
            <p:cNvSpPr/>
            <p:nvPr/>
          </p:nvSpPr>
          <p:spPr>
            <a:xfrm>
              <a:off x="2304336" y="2397860"/>
              <a:ext cx="804862" cy="804862"/>
            </a:xfrm>
            <a:prstGeom prst="ellipse">
              <a:avLst/>
            </a:prstGeom>
            <a:noFill/>
            <a:ln w="254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23" name="TextBox 22">
            <a:extLst>
              <a:ext uri="{FF2B5EF4-FFF2-40B4-BE49-F238E27FC236}">
                <a16:creationId xmlns:a16="http://schemas.microsoft.com/office/drawing/2014/main" id="{E2E2B3D8-C378-B0AD-8FCD-173CAE98F8FD}"/>
              </a:ext>
            </a:extLst>
          </p:cNvPr>
          <p:cNvSpPr txBox="1"/>
          <p:nvPr/>
        </p:nvSpPr>
        <p:spPr>
          <a:xfrm>
            <a:off x="895349" y="3093354"/>
            <a:ext cx="5109211" cy="984885"/>
          </a:xfrm>
          <a:prstGeom prst="rect">
            <a:avLst/>
          </a:prstGeom>
          <a:noFill/>
        </p:spPr>
        <p:txBody>
          <a:bodyPr vert="horz" wrap="square" lIns="0" tIns="0" rIns="0" bIns="0" rtlCol="0">
            <a:spAutoFit/>
          </a:bodyPr>
          <a:lstStyle/>
          <a:p>
            <a:pPr marL="285750" indent="-285750">
              <a:spcAft>
                <a:spcPts val="1200"/>
              </a:spcAft>
              <a:buClr>
                <a:srgbClr val="00B050"/>
              </a:buClr>
              <a:buFont typeface="Wingdings" panose="05000000000000000000" pitchFamily="2" charset="2"/>
              <a:buChar char="ü"/>
            </a:pPr>
            <a:r>
              <a:rPr lang="en-US"/>
              <a:t>Expect proofs – typically a 48 hour turn around</a:t>
            </a:r>
          </a:p>
          <a:p>
            <a:pPr marL="285750" indent="-285750">
              <a:spcAft>
                <a:spcPts val="1200"/>
              </a:spcAft>
              <a:buClr>
                <a:srgbClr val="00B050"/>
              </a:buClr>
              <a:buFont typeface="Wingdings" panose="05000000000000000000" pitchFamily="2" charset="2"/>
              <a:buChar char="ü"/>
            </a:pPr>
            <a:r>
              <a:rPr lang="en-US"/>
              <a:t>Expect some paperwork like signing over copyright</a:t>
            </a:r>
          </a:p>
        </p:txBody>
      </p:sp>
      <p:sp>
        <p:nvSpPr>
          <p:cNvPr id="24" name="TextBox 23">
            <a:extLst>
              <a:ext uri="{FF2B5EF4-FFF2-40B4-BE49-F238E27FC236}">
                <a16:creationId xmlns:a16="http://schemas.microsoft.com/office/drawing/2014/main" id="{5A77C3A5-8AC1-AD63-AB0B-E1AE5AFDF3E6}"/>
              </a:ext>
            </a:extLst>
          </p:cNvPr>
          <p:cNvSpPr txBox="1"/>
          <p:nvPr/>
        </p:nvSpPr>
        <p:spPr>
          <a:xfrm>
            <a:off x="6290308" y="3093354"/>
            <a:ext cx="5109211" cy="1969770"/>
          </a:xfrm>
          <a:prstGeom prst="rect">
            <a:avLst/>
          </a:prstGeom>
          <a:noFill/>
        </p:spPr>
        <p:txBody>
          <a:bodyPr vert="horz" wrap="square" lIns="0" tIns="0" rIns="0" bIns="0" rtlCol="0">
            <a:spAutoFit/>
          </a:bodyPr>
          <a:lstStyle/>
          <a:p>
            <a:pPr marL="285750" indent="-285750">
              <a:spcAft>
                <a:spcPts val="1200"/>
              </a:spcAft>
              <a:buClr>
                <a:srgbClr val="FF0000"/>
              </a:buClr>
              <a:buFont typeface="Wingdings 2" panose="05020102010507070707" pitchFamily="18" charset="2"/>
              <a:buChar char="O"/>
            </a:pPr>
            <a:r>
              <a:rPr lang="en-US"/>
              <a:t>Submit to next journal on your list</a:t>
            </a:r>
          </a:p>
          <a:p>
            <a:pPr marL="285750" indent="-285750">
              <a:spcAft>
                <a:spcPts val="1200"/>
              </a:spcAft>
              <a:buClr>
                <a:srgbClr val="FF0000"/>
              </a:buClr>
              <a:buFont typeface="Wingdings 2" panose="05020102010507070707" pitchFamily="18" charset="2"/>
              <a:buChar char="O"/>
            </a:pPr>
            <a:r>
              <a:rPr lang="en-US"/>
              <a:t>If Editor suggests a sibling journal, it is typically a good idea</a:t>
            </a:r>
          </a:p>
          <a:p>
            <a:pPr marL="285750" indent="-285750">
              <a:spcAft>
                <a:spcPts val="1200"/>
              </a:spcAft>
              <a:buClr>
                <a:srgbClr val="FF0000"/>
              </a:buClr>
              <a:buFont typeface="Wingdings 2" panose="05020102010507070707" pitchFamily="18" charset="2"/>
              <a:buChar char="O"/>
            </a:pPr>
            <a:r>
              <a:rPr lang="en-US"/>
              <a:t>Some journals will ask for peer review comments from previous journal and how you addressed them</a:t>
            </a:r>
          </a:p>
        </p:txBody>
      </p:sp>
      <p:pic>
        <p:nvPicPr>
          <p:cNvPr id="31" name="Graphic 30">
            <a:extLst>
              <a:ext uri="{FF2B5EF4-FFF2-40B4-BE49-F238E27FC236}">
                <a16:creationId xmlns:a16="http://schemas.microsoft.com/office/drawing/2014/main" id="{99228A7F-B4A0-5489-F91D-9FE8F10E41F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9302" y="2292891"/>
            <a:ext cx="311876" cy="311876"/>
          </a:xfrm>
          <a:prstGeom prst="rect">
            <a:avLst/>
          </a:prstGeom>
        </p:spPr>
      </p:pic>
      <p:pic>
        <p:nvPicPr>
          <p:cNvPr id="33" name="Graphic 32">
            <a:extLst>
              <a:ext uri="{FF2B5EF4-FFF2-40B4-BE49-F238E27FC236}">
                <a16:creationId xmlns:a16="http://schemas.microsoft.com/office/drawing/2014/main" id="{67C211F5-2B7C-DA98-64A1-EACCEF84079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547911" y="2313234"/>
            <a:ext cx="271191" cy="271191"/>
          </a:xfrm>
          <a:prstGeom prst="rect">
            <a:avLst/>
          </a:prstGeom>
        </p:spPr>
      </p:pic>
    </p:spTree>
    <p:extLst>
      <p:ext uri="{BB962C8B-B14F-4D97-AF65-F5344CB8AC3E}">
        <p14:creationId xmlns:p14="http://schemas.microsoft.com/office/powerpoint/2010/main" val="23061261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25D8D97-F85B-D184-CDE7-4A77ABE021C1}"/>
              </a:ext>
            </a:extLst>
          </p:cNvPr>
          <p:cNvSpPr>
            <a:spLocks noGrp="1"/>
          </p:cNvSpPr>
          <p:nvPr>
            <p:ph type="title"/>
          </p:nvPr>
        </p:nvSpPr>
        <p:spPr>
          <a:xfrm>
            <a:off x="609600" y="401639"/>
            <a:ext cx="9712751" cy="804992"/>
          </a:xfrm>
        </p:spPr>
        <p:txBody>
          <a:bodyPr/>
          <a:lstStyle/>
          <a:p>
            <a:r>
              <a:rPr lang="en-US"/>
              <a:t>Data Dissemination – Getting Your Evidence Seen</a:t>
            </a:r>
          </a:p>
        </p:txBody>
      </p:sp>
      <p:sp>
        <p:nvSpPr>
          <p:cNvPr id="11" name="Freeform: Shape 10">
            <a:extLst>
              <a:ext uri="{FF2B5EF4-FFF2-40B4-BE49-F238E27FC236}">
                <a16:creationId xmlns:a16="http://schemas.microsoft.com/office/drawing/2014/main" id="{E5725804-7B0B-9E2D-1260-02CDD9BD17A9}"/>
              </a:ext>
            </a:extLst>
          </p:cNvPr>
          <p:cNvSpPr>
            <a:spLocks/>
          </p:cNvSpPr>
          <p:nvPr/>
        </p:nvSpPr>
        <p:spPr>
          <a:xfrm>
            <a:off x="609600" y="1346200"/>
            <a:ext cx="10972800" cy="3708400"/>
          </a:xfrm>
          <a:custGeom>
            <a:avLst/>
            <a:gdLst>
              <a:gd name="csX0" fmla="*/ 0 w 5394960"/>
              <a:gd name="csY0" fmla="*/ 0 h 1581467"/>
              <a:gd name="csX1" fmla="*/ 5394960 w 5394960"/>
              <a:gd name="csY1" fmla="*/ 0 h 1581467"/>
              <a:gd name="csX2" fmla="*/ 5394960 w 5394960"/>
              <a:gd name="csY2" fmla="*/ 1581467 h 1581467"/>
              <a:gd name="csX3" fmla="*/ 0 w 5394960"/>
              <a:gd name="csY3" fmla="*/ 1581467 h 1581467"/>
              <a:gd name="csX4" fmla="*/ 0 w 5394960"/>
              <a:gd name="csY4" fmla="*/ 0 h 1581467"/>
            </a:gdLst>
            <a:ahLst/>
            <a:cxnLst>
              <a:cxn ang="0">
                <a:pos x="csX0" y="csY0"/>
              </a:cxn>
              <a:cxn ang="0">
                <a:pos x="csX1" y="csY1"/>
              </a:cxn>
              <a:cxn ang="0">
                <a:pos x="csX2" y="csY2"/>
              </a:cxn>
              <a:cxn ang="0">
                <a:pos x="csX3" y="csY3"/>
              </a:cxn>
              <a:cxn ang="0">
                <a:pos x="csX4" y="csY4"/>
              </a:cxn>
            </a:cxnLst>
            <a:rect l="l" t="t" r="r" b="b"/>
            <a:pathLst>
              <a:path w="5394960" h="1581467">
                <a:moveTo>
                  <a:pt x="0" y="0"/>
                </a:moveTo>
                <a:lnTo>
                  <a:pt x="5394960" y="0"/>
                </a:lnTo>
                <a:lnTo>
                  <a:pt x="5394960" y="1581467"/>
                </a:lnTo>
                <a:lnTo>
                  <a:pt x="0" y="1581467"/>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5DBE5AA0-913E-D772-DAE1-CCFB0F501766}"/>
              </a:ext>
            </a:extLst>
          </p:cNvPr>
          <p:cNvCxnSpPr>
            <a:cxnSpLocks/>
          </p:cNvCxnSpPr>
          <p:nvPr/>
        </p:nvCxnSpPr>
        <p:spPr>
          <a:xfrm>
            <a:off x="915243" y="2332749"/>
            <a:ext cx="0" cy="2415521"/>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73CB90B4-0C6D-0630-E1C0-3495BEABDCCD}"/>
              </a:ext>
            </a:extLst>
          </p:cNvPr>
          <p:cNvSpPr/>
          <p:nvPr/>
        </p:nvSpPr>
        <p:spPr>
          <a:xfrm>
            <a:off x="832352" y="2166967"/>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14" name="TextBox 13">
            <a:extLst>
              <a:ext uri="{FF2B5EF4-FFF2-40B4-BE49-F238E27FC236}">
                <a16:creationId xmlns:a16="http://schemas.microsoft.com/office/drawing/2014/main" id="{D2DFA3B0-7849-9B4F-CC75-CB7271A6EF59}"/>
              </a:ext>
            </a:extLst>
          </p:cNvPr>
          <p:cNvSpPr txBox="1"/>
          <p:nvPr/>
        </p:nvSpPr>
        <p:spPr>
          <a:xfrm>
            <a:off x="1232631" y="2139059"/>
            <a:ext cx="9960506" cy="246221"/>
          </a:xfrm>
          <a:prstGeom prst="rect">
            <a:avLst/>
          </a:prstGeom>
          <a:noFill/>
        </p:spPr>
        <p:txBody>
          <a:bodyPr vert="horz" wrap="square" lIns="0" tIns="0" rIns="0" bIns="0" rtlCol="0">
            <a:spAutoFit/>
          </a:bodyPr>
          <a:lstStyle/>
          <a:p>
            <a:pPr>
              <a:spcAft>
                <a:spcPts val="600"/>
              </a:spcAft>
              <a:buClr>
                <a:srgbClr val="000000"/>
              </a:buClr>
            </a:pPr>
            <a:r>
              <a:rPr lang="en-US" sz="1600"/>
              <a:t>Sharing it with your key stakeholders, do not assume that your audience will find it and read it</a:t>
            </a:r>
          </a:p>
        </p:txBody>
      </p:sp>
      <p:cxnSp>
        <p:nvCxnSpPr>
          <p:cNvPr id="15" name="Straight Connector 14">
            <a:extLst>
              <a:ext uri="{FF2B5EF4-FFF2-40B4-BE49-F238E27FC236}">
                <a16:creationId xmlns:a16="http://schemas.microsoft.com/office/drawing/2014/main" id="{1328DE5C-9E2C-4E08-661E-90694EA0351E}"/>
              </a:ext>
            </a:extLst>
          </p:cNvPr>
          <p:cNvCxnSpPr>
            <a:cxnSpLocks/>
          </p:cNvCxnSpPr>
          <p:nvPr/>
        </p:nvCxnSpPr>
        <p:spPr>
          <a:xfrm>
            <a:off x="1232632" y="2618879"/>
            <a:ext cx="1025832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7E87A627-A0AC-C628-A9EC-860D1E949DE5}"/>
              </a:ext>
            </a:extLst>
          </p:cNvPr>
          <p:cNvSpPr txBox="1"/>
          <p:nvPr/>
        </p:nvSpPr>
        <p:spPr>
          <a:xfrm>
            <a:off x="701039" y="1437640"/>
            <a:ext cx="10789921" cy="443198"/>
          </a:xfrm>
          <a:prstGeom prst="rect">
            <a:avLst/>
          </a:prstGeom>
          <a:solidFill>
            <a:srgbClr val="0F5669"/>
          </a:solidFill>
        </p:spPr>
        <p:txBody>
          <a:bodyPr vert="horz" wrap="square" lIns="91440" tIns="45720" rIns="91440" bIns="45720" rtlCol="0" anchor="ctr">
            <a:noAutofit/>
          </a:bodyPr>
          <a:lstStyle/>
          <a:p>
            <a:pPr>
              <a:spcAft>
                <a:spcPts val="600"/>
              </a:spcAft>
              <a:buClr>
                <a:srgbClr val="000000"/>
              </a:buClr>
            </a:pPr>
            <a:r>
              <a:rPr lang="en-US" b="1">
                <a:solidFill>
                  <a:schemeClr val="bg1"/>
                </a:solidFill>
              </a:rPr>
              <a:t>Once your paper is published, consider:</a:t>
            </a:r>
          </a:p>
        </p:txBody>
      </p:sp>
      <p:sp>
        <p:nvSpPr>
          <p:cNvPr id="20" name="TextBox 19">
            <a:extLst>
              <a:ext uri="{FF2B5EF4-FFF2-40B4-BE49-F238E27FC236}">
                <a16:creationId xmlns:a16="http://schemas.microsoft.com/office/drawing/2014/main" id="{531018FD-E48A-8494-82F4-93039FD34EE4}"/>
              </a:ext>
            </a:extLst>
          </p:cNvPr>
          <p:cNvSpPr txBox="1"/>
          <p:nvPr/>
        </p:nvSpPr>
        <p:spPr>
          <a:xfrm>
            <a:off x="1232631" y="2877100"/>
            <a:ext cx="9960506" cy="492443"/>
          </a:xfrm>
          <a:prstGeom prst="rect">
            <a:avLst/>
          </a:prstGeom>
          <a:noFill/>
        </p:spPr>
        <p:txBody>
          <a:bodyPr vert="horz" wrap="square" lIns="0" tIns="0" rIns="0" bIns="0" rtlCol="0">
            <a:spAutoFit/>
          </a:bodyPr>
          <a:lstStyle/>
          <a:p>
            <a:pPr>
              <a:spcAft>
                <a:spcPts val="600"/>
              </a:spcAft>
              <a:buClr>
                <a:srgbClr val="000000"/>
              </a:buClr>
            </a:pPr>
            <a:r>
              <a:rPr lang="en-US" sz="1600"/>
              <a:t>Identify community conferences and opportunities where authors could present the findings after publication (e.g., panels, round tables, workshops)</a:t>
            </a:r>
          </a:p>
        </p:txBody>
      </p:sp>
      <p:sp>
        <p:nvSpPr>
          <p:cNvPr id="21" name="TextBox 20">
            <a:extLst>
              <a:ext uri="{FF2B5EF4-FFF2-40B4-BE49-F238E27FC236}">
                <a16:creationId xmlns:a16="http://schemas.microsoft.com/office/drawing/2014/main" id="{CC01E70E-7278-0AC5-C8C5-BB792AF2D248}"/>
              </a:ext>
            </a:extLst>
          </p:cNvPr>
          <p:cNvSpPr txBox="1"/>
          <p:nvPr/>
        </p:nvSpPr>
        <p:spPr>
          <a:xfrm>
            <a:off x="1232631" y="3836740"/>
            <a:ext cx="9960506" cy="246221"/>
          </a:xfrm>
          <a:prstGeom prst="rect">
            <a:avLst/>
          </a:prstGeom>
          <a:noFill/>
        </p:spPr>
        <p:txBody>
          <a:bodyPr vert="horz" wrap="square" lIns="0" tIns="0" rIns="0" bIns="0" rtlCol="0">
            <a:spAutoFit/>
          </a:bodyPr>
          <a:lstStyle/>
          <a:p>
            <a:pPr>
              <a:spcAft>
                <a:spcPts val="600"/>
              </a:spcAft>
              <a:buClr>
                <a:srgbClr val="000000"/>
              </a:buClr>
            </a:pPr>
            <a:r>
              <a:rPr lang="en-US" sz="1600"/>
              <a:t>If your organization has a website, consider creating a page with infographics that summarize the paper</a:t>
            </a:r>
          </a:p>
        </p:txBody>
      </p:sp>
      <p:sp>
        <p:nvSpPr>
          <p:cNvPr id="22" name="TextBox 21">
            <a:extLst>
              <a:ext uri="{FF2B5EF4-FFF2-40B4-BE49-F238E27FC236}">
                <a16:creationId xmlns:a16="http://schemas.microsoft.com/office/drawing/2014/main" id="{EF463EE9-E877-00CB-E1D9-13DAD025A6EB}"/>
              </a:ext>
            </a:extLst>
          </p:cNvPr>
          <p:cNvSpPr txBox="1"/>
          <p:nvPr/>
        </p:nvSpPr>
        <p:spPr>
          <a:xfrm>
            <a:off x="1232631" y="4574781"/>
            <a:ext cx="9960506" cy="246221"/>
          </a:xfrm>
          <a:prstGeom prst="rect">
            <a:avLst/>
          </a:prstGeom>
          <a:noFill/>
        </p:spPr>
        <p:txBody>
          <a:bodyPr vert="horz" wrap="square" lIns="0" tIns="0" rIns="0" bIns="0" rtlCol="0">
            <a:spAutoFit/>
          </a:bodyPr>
          <a:lstStyle/>
          <a:p>
            <a:pPr>
              <a:spcAft>
                <a:spcPts val="600"/>
              </a:spcAft>
              <a:buClr>
                <a:srgbClr val="000000"/>
              </a:buClr>
            </a:pPr>
            <a:r>
              <a:rPr lang="en-US" sz="1600"/>
              <a:t>Raise awareness through social media, podcasts and other “publication extenders”</a:t>
            </a:r>
          </a:p>
        </p:txBody>
      </p:sp>
      <p:cxnSp>
        <p:nvCxnSpPr>
          <p:cNvPr id="24" name="Straight Connector 23">
            <a:extLst>
              <a:ext uri="{FF2B5EF4-FFF2-40B4-BE49-F238E27FC236}">
                <a16:creationId xmlns:a16="http://schemas.microsoft.com/office/drawing/2014/main" id="{4716B8DB-9960-48D5-3134-45F90900DBF1}"/>
              </a:ext>
            </a:extLst>
          </p:cNvPr>
          <p:cNvCxnSpPr>
            <a:cxnSpLocks/>
          </p:cNvCxnSpPr>
          <p:nvPr/>
        </p:nvCxnSpPr>
        <p:spPr>
          <a:xfrm>
            <a:off x="1232632" y="3578519"/>
            <a:ext cx="1025832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2BB16F8-7406-54D7-517E-8A4A456B9904}"/>
              </a:ext>
            </a:extLst>
          </p:cNvPr>
          <p:cNvCxnSpPr>
            <a:cxnSpLocks/>
          </p:cNvCxnSpPr>
          <p:nvPr/>
        </p:nvCxnSpPr>
        <p:spPr>
          <a:xfrm>
            <a:off x="1232632" y="4316560"/>
            <a:ext cx="1025832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EB7BAF60-92B0-4F81-DDD8-FFCF4FEF18A1}"/>
              </a:ext>
            </a:extLst>
          </p:cNvPr>
          <p:cNvSpPr/>
          <p:nvPr/>
        </p:nvSpPr>
        <p:spPr>
          <a:xfrm>
            <a:off x="609600" y="5235869"/>
            <a:ext cx="10972800" cy="1284487"/>
          </a:xfrm>
          <a:prstGeom prst="rect">
            <a:avLst/>
          </a:pr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sp>
        <p:nvSpPr>
          <p:cNvPr id="31" name="Oval 30">
            <a:extLst>
              <a:ext uri="{FF2B5EF4-FFF2-40B4-BE49-F238E27FC236}">
                <a16:creationId xmlns:a16="http://schemas.microsoft.com/office/drawing/2014/main" id="{83B2AE52-C3C1-84A6-72D2-074659E41C7B}"/>
              </a:ext>
            </a:extLst>
          </p:cNvPr>
          <p:cNvSpPr/>
          <p:nvPr/>
        </p:nvSpPr>
        <p:spPr>
          <a:xfrm>
            <a:off x="832352" y="3015808"/>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32" name="Oval 31">
            <a:extLst>
              <a:ext uri="{FF2B5EF4-FFF2-40B4-BE49-F238E27FC236}">
                <a16:creationId xmlns:a16="http://schemas.microsoft.com/office/drawing/2014/main" id="{6BAC3F9C-6A15-47E7-BFA6-AD34583A5889}"/>
              </a:ext>
            </a:extLst>
          </p:cNvPr>
          <p:cNvSpPr/>
          <p:nvPr/>
        </p:nvSpPr>
        <p:spPr>
          <a:xfrm>
            <a:off x="832352" y="3864648"/>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33" name="Oval 32">
            <a:extLst>
              <a:ext uri="{FF2B5EF4-FFF2-40B4-BE49-F238E27FC236}">
                <a16:creationId xmlns:a16="http://schemas.microsoft.com/office/drawing/2014/main" id="{D972FDB0-C449-5670-1ADB-0C052D024993}"/>
              </a:ext>
            </a:extLst>
          </p:cNvPr>
          <p:cNvSpPr/>
          <p:nvPr/>
        </p:nvSpPr>
        <p:spPr>
          <a:xfrm>
            <a:off x="832352" y="4602689"/>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pic>
        <p:nvPicPr>
          <p:cNvPr id="36" name="Graphic 35">
            <a:extLst>
              <a:ext uri="{FF2B5EF4-FFF2-40B4-BE49-F238E27FC236}">
                <a16:creationId xmlns:a16="http://schemas.microsoft.com/office/drawing/2014/main" id="{7377D97E-D981-3CE3-F62B-EB33E1C063F2}"/>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52936" y="5492595"/>
            <a:ext cx="771034" cy="771034"/>
          </a:xfrm>
          <a:prstGeom prst="rect">
            <a:avLst/>
          </a:prstGeom>
        </p:spPr>
      </p:pic>
      <p:cxnSp>
        <p:nvCxnSpPr>
          <p:cNvPr id="38" name="Straight Connector 37">
            <a:extLst>
              <a:ext uri="{FF2B5EF4-FFF2-40B4-BE49-F238E27FC236}">
                <a16:creationId xmlns:a16="http://schemas.microsoft.com/office/drawing/2014/main" id="{F42E189B-D7D0-9A72-C263-B436099ECB8A}"/>
              </a:ext>
            </a:extLst>
          </p:cNvPr>
          <p:cNvCxnSpPr/>
          <p:nvPr/>
        </p:nvCxnSpPr>
        <p:spPr>
          <a:xfrm flipV="1">
            <a:off x="1990725" y="5468538"/>
            <a:ext cx="0" cy="81915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695B3C8D-C279-8210-086E-85A656F4B5EB}"/>
              </a:ext>
            </a:extLst>
          </p:cNvPr>
          <p:cNvSpPr txBox="1"/>
          <p:nvPr/>
        </p:nvSpPr>
        <p:spPr>
          <a:xfrm>
            <a:off x="2357481" y="5753463"/>
            <a:ext cx="8147593" cy="276999"/>
          </a:xfrm>
          <a:prstGeom prst="rect">
            <a:avLst/>
          </a:prstGeom>
          <a:noFill/>
        </p:spPr>
        <p:txBody>
          <a:bodyPr wrap="square" lIns="0" tIns="0" rIns="0" bIns="0">
            <a:spAutoFit/>
          </a:bodyPr>
          <a:lstStyle/>
          <a:p>
            <a:pPr algn="l">
              <a:spcAft>
                <a:spcPts val="600"/>
              </a:spcAft>
            </a:pPr>
            <a:r>
              <a:rPr lang="en-US" sz="1800" b="1" i="1"/>
              <a:t>Evidence has a lifecycle. Revisit and re-share your findings over time.</a:t>
            </a:r>
          </a:p>
        </p:txBody>
      </p:sp>
    </p:spTree>
    <p:extLst>
      <p:ext uri="{BB962C8B-B14F-4D97-AF65-F5344CB8AC3E}">
        <p14:creationId xmlns:p14="http://schemas.microsoft.com/office/powerpoint/2010/main" val="41870151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97869-5DD7-0FC4-53D4-26CB40135F49}"/>
              </a:ext>
            </a:extLst>
          </p:cNvPr>
          <p:cNvSpPr>
            <a:spLocks noGrp="1"/>
          </p:cNvSpPr>
          <p:nvPr>
            <p:ph type="title"/>
          </p:nvPr>
        </p:nvSpPr>
        <p:spPr>
          <a:xfrm>
            <a:off x="609600" y="401639"/>
            <a:ext cx="9712751" cy="804992"/>
          </a:xfrm>
        </p:spPr>
        <p:txBody>
          <a:bodyPr/>
          <a:lstStyle/>
          <a:p>
            <a:r>
              <a:rPr lang="en-US"/>
              <a:t>Timeline – Plan for a Marathon</a:t>
            </a:r>
          </a:p>
        </p:txBody>
      </p:sp>
      <p:sp>
        <p:nvSpPr>
          <p:cNvPr id="15" name="TextBox 14">
            <a:extLst>
              <a:ext uri="{FF2B5EF4-FFF2-40B4-BE49-F238E27FC236}">
                <a16:creationId xmlns:a16="http://schemas.microsoft.com/office/drawing/2014/main" id="{38A9699F-CDD5-C3AB-6BE7-C9C5F733F0D9}"/>
              </a:ext>
            </a:extLst>
          </p:cNvPr>
          <p:cNvSpPr txBox="1"/>
          <p:nvPr/>
        </p:nvSpPr>
        <p:spPr>
          <a:xfrm>
            <a:off x="0" y="1390804"/>
            <a:ext cx="5457825" cy="337558"/>
          </a:xfrm>
          <a:prstGeom prst="rect">
            <a:avLst/>
          </a:prstGeom>
          <a:solidFill>
            <a:srgbClr val="51B3AE"/>
          </a:solidFill>
        </p:spPr>
        <p:txBody>
          <a:bodyPr wrap="square" lIns="640080" tIns="45720" rIns="91440" bIns="45720" rtlCol="0" anchor="ctr">
            <a:noAutofit/>
          </a:bodyPr>
          <a:lstStyle/>
          <a:p>
            <a:pPr>
              <a:spcAft>
                <a:spcPts val="600"/>
              </a:spcAft>
            </a:pPr>
            <a:r>
              <a:rPr lang="en-US" sz="1600" b="1">
                <a:solidFill>
                  <a:schemeClr val="bg1"/>
                </a:solidFill>
              </a:rPr>
              <a:t>It always takes longer than we expect!</a:t>
            </a:r>
          </a:p>
        </p:txBody>
      </p:sp>
      <p:sp>
        <p:nvSpPr>
          <p:cNvPr id="155" name="Freeform: Shape 154">
            <a:extLst>
              <a:ext uri="{FF2B5EF4-FFF2-40B4-BE49-F238E27FC236}">
                <a16:creationId xmlns:a16="http://schemas.microsoft.com/office/drawing/2014/main" id="{F2120E65-C8E0-DCFB-1491-076B62665BC6}"/>
              </a:ext>
            </a:extLst>
          </p:cNvPr>
          <p:cNvSpPr/>
          <p:nvPr/>
        </p:nvSpPr>
        <p:spPr>
          <a:xfrm rot="5400000">
            <a:off x="3935276" y="-1493159"/>
            <a:ext cx="3633991" cy="11504547"/>
          </a:xfrm>
          <a:custGeom>
            <a:avLst/>
            <a:gdLst>
              <a:gd name="csX0" fmla="*/ 0 w 3457227"/>
              <a:gd name="csY0" fmla="*/ 11504547 h 11504547"/>
              <a:gd name="csX1" fmla="*/ 0 w 3457227"/>
              <a:gd name="csY1" fmla="*/ 1182622 h 11504547"/>
              <a:gd name="csX2" fmla="*/ 621 w 3457227"/>
              <a:gd name="csY2" fmla="*/ 1182622 h 11504547"/>
              <a:gd name="csX3" fmla="*/ 621 w 3457227"/>
              <a:gd name="csY3" fmla="*/ 955034 h 11504547"/>
              <a:gd name="csX4" fmla="*/ 955656 w 3457227"/>
              <a:gd name="csY4" fmla="*/ 0 h 11504547"/>
              <a:gd name="csX5" fmla="*/ 1910690 w 3457227"/>
              <a:gd name="csY5" fmla="*/ 955034 h 11504547"/>
              <a:gd name="csX6" fmla="*/ 1910689 w 3457227"/>
              <a:gd name="csY6" fmla="*/ 1036392 h 11504547"/>
              <a:gd name="csX7" fmla="*/ 1906538 w 3457227"/>
              <a:gd name="csY7" fmla="*/ 1036392 h 11504547"/>
              <a:gd name="csX8" fmla="*/ 1906537 w 3457227"/>
              <a:gd name="csY8" fmla="*/ 9871680 h 11504547"/>
              <a:gd name="csX9" fmla="*/ 1918547 w 3457227"/>
              <a:gd name="csY9" fmla="*/ 9990816 h 11504547"/>
              <a:gd name="csX10" fmla="*/ 2387126 w 3457227"/>
              <a:gd name="csY10" fmla="*/ 10459395 h 11504547"/>
              <a:gd name="csX11" fmla="*/ 2508484 w 3457227"/>
              <a:gd name="csY11" fmla="*/ 10471629 h 11504547"/>
              <a:gd name="csX12" fmla="*/ 2629842 w 3457227"/>
              <a:gd name="csY12" fmla="*/ 10459395 h 11504547"/>
              <a:gd name="csX13" fmla="*/ 3110654 w 3457227"/>
              <a:gd name="csY13" fmla="*/ 9869458 h 11504547"/>
              <a:gd name="csX14" fmla="*/ 3110654 w 3457227"/>
              <a:gd name="csY14" fmla="*/ 9780702 h 11504547"/>
              <a:gd name="csX15" fmla="*/ 3111538 w 3457227"/>
              <a:gd name="csY15" fmla="*/ 9780702 h 11504547"/>
              <a:gd name="csX16" fmla="*/ 3111539 w 3457227"/>
              <a:gd name="csY16" fmla="*/ 442846 h 11504547"/>
              <a:gd name="csX17" fmla="*/ 3457227 w 3457227"/>
              <a:gd name="csY17" fmla="*/ 442846 h 11504547"/>
              <a:gd name="csX18" fmla="*/ 3457226 w 3457227"/>
              <a:gd name="csY18" fmla="*/ 9780702 h 11504547"/>
              <a:gd name="csX19" fmla="*/ 3457226 w 3457227"/>
              <a:gd name="csY19" fmla="*/ 9883709 h 11504547"/>
              <a:gd name="csX20" fmla="*/ 3455400 w 3457227"/>
              <a:gd name="csY20" fmla="*/ 9883709 h 11504547"/>
              <a:gd name="csX21" fmla="*/ 3451227 w 3457227"/>
              <a:gd name="csY21" fmla="*/ 9966348 h 11504547"/>
              <a:gd name="csX22" fmla="*/ 2508484 w 3457227"/>
              <a:gd name="csY22" fmla="*/ 10817093 h 11504547"/>
              <a:gd name="csX23" fmla="*/ 1565742 w 3457227"/>
              <a:gd name="csY23" fmla="*/ 9966348 h 11504547"/>
              <a:gd name="csX24" fmla="*/ 1564054 w 3457227"/>
              <a:gd name="csY24" fmla="*/ 9932921 h 11504547"/>
              <a:gd name="csX25" fmla="*/ 1560849 w 3457227"/>
              <a:gd name="csY25" fmla="*/ 9932921 h 11504547"/>
              <a:gd name="csX26" fmla="*/ 1560849 w 3457227"/>
              <a:gd name="csY26" fmla="*/ 9869458 h 11504547"/>
              <a:gd name="csX27" fmla="*/ 1560849 w 3457227"/>
              <a:gd name="csY27" fmla="*/ 9435238 h 11504547"/>
              <a:gd name="csX28" fmla="*/ 1560850 w 3457227"/>
              <a:gd name="csY28" fmla="*/ 986273 h 11504547"/>
              <a:gd name="csX29" fmla="*/ 1560092 w 3457227"/>
              <a:gd name="csY29" fmla="*/ 986273 h 11504547"/>
              <a:gd name="csX30" fmla="*/ 1560092 w 3457227"/>
              <a:gd name="csY30" fmla="*/ 896865 h 11504547"/>
              <a:gd name="csX31" fmla="*/ 1555704 w 3457227"/>
              <a:gd name="csY31" fmla="*/ 847130 h 11504547"/>
              <a:gd name="csX32" fmla="*/ 1078504 w 3457227"/>
              <a:gd name="csY32" fmla="*/ 357848 h 11504547"/>
              <a:gd name="csX33" fmla="*/ 955655 w 3457227"/>
              <a:gd name="csY33" fmla="*/ 345464 h 11504547"/>
              <a:gd name="csX34" fmla="*/ 832806 w 3457227"/>
              <a:gd name="csY34" fmla="*/ 357848 h 11504547"/>
              <a:gd name="csX35" fmla="*/ 346086 w 3457227"/>
              <a:gd name="csY35" fmla="*/ 955034 h 11504547"/>
              <a:gd name="csX36" fmla="*/ 346086 w 3457227"/>
              <a:gd name="csY36" fmla="*/ 1381856 h 11504547"/>
              <a:gd name="csX37" fmla="*/ 345689 w 3457227"/>
              <a:gd name="csY37" fmla="*/ 1381856 h 11504547"/>
              <a:gd name="csX38" fmla="*/ 345688 w 3457227"/>
              <a:gd name="csY38" fmla="*/ 11504547 h 115045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Lst>
            <a:rect l="l" t="t" r="r" b="b"/>
            <a:pathLst>
              <a:path w="3457227" h="11504547">
                <a:moveTo>
                  <a:pt x="0" y="11504547"/>
                </a:moveTo>
                <a:lnTo>
                  <a:pt x="0" y="1182622"/>
                </a:lnTo>
                <a:lnTo>
                  <a:pt x="621" y="1182622"/>
                </a:lnTo>
                <a:lnTo>
                  <a:pt x="621" y="955034"/>
                </a:lnTo>
                <a:cubicBezTo>
                  <a:pt x="621" y="427584"/>
                  <a:pt x="428205" y="0"/>
                  <a:pt x="955656" y="0"/>
                </a:cubicBezTo>
                <a:cubicBezTo>
                  <a:pt x="1483107" y="0"/>
                  <a:pt x="1910690" y="427584"/>
                  <a:pt x="1910690" y="955034"/>
                </a:cubicBezTo>
                <a:cubicBezTo>
                  <a:pt x="1910690" y="982154"/>
                  <a:pt x="1910689" y="1009272"/>
                  <a:pt x="1910689" y="1036392"/>
                </a:cubicBezTo>
                <a:lnTo>
                  <a:pt x="1906538" y="1036392"/>
                </a:lnTo>
                <a:lnTo>
                  <a:pt x="1906537" y="9871680"/>
                </a:lnTo>
                <a:lnTo>
                  <a:pt x="1918547" y="9990816"/>
                </a:lnTo>
                <a:cubicBezTo>
                  <a:pt x="1966676" y="10226016"/>
                  <a:pt x="2151926" y="10411266"/>
                  <a:pt x="2387126" y="10459395"/>
                </a:cubicBezTo>
                <a:lnTo>
                  <a:pt x="2508484" y="10471629"/>
                </a:lnTo>
                <a:lnTo>
                  <a:pt x="2629842" y="10459395"/>
                </a:lnTo>
                <a:cubicBezTo>
                  <a:pt x="2904241" y="10403245"/>
                  <a:pt x="3110654" y="10160457"/>
                  <a:pt x="3110654" y="9869458"/>
                </a:cubicBezTo>
                <a:lnTo>
                  <a:pt x="3110654" y="9780702"/>
                </a:lnTo>
                <a:lnTo>
                  <a:pt x="3111538" y="9780702"/>
                </a:lnTo>
                <a:lnTo>
                  <a:pt x="3111539" y="442846"/>
                </a:lnTo>
                <a:lnTo>
                  <a:pt x="3457227" y="442846"/>
                </a:lnTo>
                <a:lnTo>
                  <a:pt x="3457226" y="9780702"/>
                </a:lnTo>
                <a:lnTo>
                  <a:pt x="3457226" y="9883709"/>
                </a:lnTo>
                <a:lnTo>
                  <a:pt x="3455400" y="9883709"/>
                </a:lnTo>
                <a:lnTo>
                  <a:pt x="3451227" y="9966348"/>
                </a:lnTo>
                <a:cubicBezTo>
                  <a:pt x="3402698" y="10444198"/>
                  <a:pt x="2999138" y="10817093"/>
                  <a:pt x="2508484" y="10817093"/>
                </a:cubicBezTo>
                <a:cubicBezTo>
                  <a:pt x="2017831" y="10817093"/>
                  <a:pt x="1614270" y="10444198"/>
                  <a:pt x="1565742" y="9966348"/>
                </a:cubicBezTo>
                <a:lnTo>
                  <a:pt x="1564054" y="9932921"/>
                </a:lnTo>
                <a:lnTo>
                  <a:pt x="1560849" y="9932921"/>
                </a:lnTo>
                <a:lnTo>
                  <a:pt x="1560849" y="9869458"/>
                </a:lnTo>
                <a:lnTo>
                  <a:pt x="1560849" y="9435238"/>
                </a:lnTo>
                <a:lnTo>
                  <a:pt x="1560850" y="986273"/>
                </a:lnTo>
                <a:lnTo>
                  <a:pt x="1560092" y="986273"/>
                </a:lnTo>
                <a:lnTo>
                  <a:pt x="1560092" y="896865"/>
                </a:lnTo>
                <a:lnTo>
                  <a:pt x="1555704" y="847130"/>
                </a:lnTo>
                <a:cubicBezTo>
                  <a:pt x="1511912" y="601969"/>
                  <a:pt x="1321553" y="407583"/>
                  <a:pt x="1078504" y="357848"/>
                </a:cubicBezTo>
                <a:lnTo>
                  <a:pt x="955655" y="345464"/>
                </a:lnTo>
                <a:lnTo>
                  <a:pt x="832806" y="357848"/>
                </a:lnTo>
                <a:cubicBezTo>
                  <a:pt x="555036" y="414688"/>
                  <a:pt x="346086" y="660460"/>
                  <a:pt x="346086" y="955034"/>
                </a:cubicBezTo>
                <a:lnTo>
                  <a:pt x="346086" y="1381856"/>
                </a:lnTo>
                <a:lnTo>
                  <a:pt x="345689" y="1381856"/>
                </a:lnTo>
                <a:lnTo>
                  <a:pt x="345688" y="11504547"/>
                </a:lnTo>
                <a:close/>
              </a:path>
            </a:pathLst>
          </a:custGeom>
          <a:gradFill flip="none" rotWithShape="1">
            <a:gsLst>
              <a:gs pos="0">
                <a:srgbClr val="00A6CE"/>
              </a:gs>
              <a:gs pos="97345">
                <a:srgbClr val="0F5669"/>
              </a:gs>
              <a:gs pos="0">
                <a:srgbClr val="84B3CF">
                  <a:alpha val="50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90000"/>
              </a:lnSpc>
              <a:spcAft>
                <a:spcPts val="600"/>
              </a:spcAft>
            </a:pPr>
            <a:endParaRPr lang="en-US" err="1">
              <a:solidFill>
                <a:schemeClr val="tx1"/>
              </a:solidFill>
            </a:endParaRPr>
          </a:p>
        </p:txBody>
      </p:sp>
      <p:grpSp>
        <p:nvGrpSpPr>
          <p:cNvPr id="3" name="Group 2">
            <a:extLst>
              <a:ext uri="{FF2B5EF4-FFF2-40B4-BE49-F238E27FC236}">
                <a16:creationId xmlns:a16="http://schemas.microsoft.com/office/drawing/2014/main" id="{A2A9201A-D26A-7893-9F98-010668E0DE24}"/>
              </a:ext>
            </a:extLst>
          </p:cNvPr>
          <p:cNvGrpSpPr/>
          <p:nvPr/>
        </p:nvGrpSpPr>
        <p:grpSpPr>
          <a:xfrm>
            <a:off x="1053699" y="1844079"/>
            <a:ext cx="488674" cy="1224625"/>
            <a:chOff x="1053699" y="1844079"/>
            <a:chExt cx="488674" cy="1224625"/>
          </a:xfrm>
        </p:grpSpPr>
        <p:grpSp>
          <p:nvGrpSpPr>
            <p:cNvPr id="31" name="Group 30">
              <a:extLst>
                <a:ext uri="{FF2B5EF4-FFF2-40B4-BE49-F238E27FC236}">
                  <a16:creationId xmlns:a16="http://schemas.microsoft.com/office/drawing/2014/main" id="{14FCAD04-7B88-E494-4BEB-EDA63DB80A97}"/>
                </a:ext>
              </a:extLst>
            </p:cNvPr>
            <p:cNvGrpSpPr>
              <a:grpSpLocks noChangeAspect="1"/>
            </p:cNvGrpSpPr>
            <p:nvPr/>
          </p:nvGrpSpPr>
          <p:grpSpPr>
            <a:xfrm>
              <a:off x="1053699" y="1844079"/>
              <a:ext cx="488674" cy="488674"/>
              <a:chOff x="2304336" y="2397860"/>
              <a:chExt cx="804862" cy="804862"/>
            </a:xfrm>
          </p:grpSpPr>
          <p:sp>
            <p:nvSpPr>
              <p:cNvPr id="32" name="Oval 31">
                <a:extLst>
                  <a:ext uri="{FF2B5EF4-FFF2-40B4-BE49-F238E27FC236}">
                    <a16:creationId xmlns:a16="http://schemas.microsoft.com/office/drawing/2014/main" id="{C70D9B82-3B6C-D5F5-8457-8BAC983C807C}"/>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33" name="Oval 32">
                <a:extLst>
                  <a:ext uri="{FF2B5EF4-FFF2-40B4-BE49-F238E27FC236}">
                    <a16:creationId xmlns:a16="http://schemas.microsoft.com/office/drawing/2014/main" id="{04C09F27-F53C-B9BB-7917-83788D93D338}"/>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65" name="TextBox 164">
              <a:extLst>
                <a:ext uri="{FF2B5EF4-FFF2-40B4-BE49-F238E27FC236}">
                  <a16:creationId xmlns:a16="http://schemas.microsoft.com/office/drawing/2014/main" id="{D9AC9F4E-4447-0BE2-5D00-DF0C491FB820}"/>
                </a:ext>
              </a:extLst>
            </p:cNvPr>
            <p:cNvSpPr txBox="1"/>
            <p:nvPr/>
          </p:nvSpPr>
          <p:spPr>
            <a:xfrm>
              <a:off x="1135331" y="2884038"/>
              <a:ext cx="325410" cy="184666"/>
            </a:xfrm>
            <a:prstGeom prst="rect">
              <a:avLst/>
            </a:prstGeom>
            <a:noFill/>
          </p:spPr>
          <p:txBody>
            <a:bodyPr wrap="none" lIns="0" tIns="0" rIns="0" bIns="0" rtlCol="0">
              <a:spAutoFit/>
            </a:bodyPr>
            <a:lstStyle/>
            <a:p>
              <a:pPr algn="l">
                <a:spcAft>
                  <a:spcPts val="600"/>
                </a:spcAft>
              </a:pPr>
              <a:r>
                <a:rPr lang="en-US" sz="1200" b="1">
                  <a:solidFill>
                    <a:srgbClr val="51B3AE"/>
                  </a:solidFill>
                </a:rPr>
                <a:t>Plan</a:t>
              </a:r>
            </a:p>
          </p:txBody>
        </p:sp>
        <p:sp>
          <p:nvSpPr>
            <p:cNvPr id="267" name="Arrow: Down 266">
              <a:extLst>
                <a:ext uri="{FF2B5EF4-FFF2-40B4-BE49-F238E27FC236}">
                  <a16:creationId xmlns:a16="http://schemas.microsoft.com/office/drawing/2014/main" id="{AA9B28D1-F057-80A5-568C-3F2BF480DED2}"/>
                </a:ext>
              </a:extLst>
            </p:cNvPr>
            <p:cNvSpPr/>
            <p:nvPr/>
          </p:nvSpPr>
          <p:spPr>
            <a:xfrm>
              <a:off x="1240599" y="2332753"/>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282" name="Graphic 281">
              <a:extLst>
                <a:ext uri="{FF2B5EF4-FFF2-40B4-BE49-F238E27FC236}">
                  <a16:creationId xmlns:a16="http://schemas.microsoft.com/office/drawing/2014/main" id="{55EEBAAA-77D5-7087-B30C-E776C62B905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49955" y="1940335"/>
              <a:ext cx="296161" cy="296161"/>
            </a:xfrm>
            <a:prstGeom prst="rect">
              <a:avLst/>
            </a:prstGeom>
          </p:spPr>
        </p:pic>
      </p:grpSp>
      <p:grpSp>
        <p:nvGrpSpPr>
          <p:cNvPr id="9" name="Group 8">
            <a:extLst>
              <a:ext uri="{FF2B5EF4-FFF2-40B4-BE49-F238E27FC236}">
                <a16:creationId xmlns:a16="http://schemas.microsoft.com/office/drawing/2014/main" id="{B98BA6A6-8B1D-55A1-8768-FE2E5A2D897A}"/>
              </a:ext>
            </a:extLst>
          </p:cNvPr>
          <p:cNvGrpSpPr/>
          <p:nvPr/>
        </p:nvGrpSpPr>
        <p:grpSpPr>
          <a:xfrm>
            <a:off x="3182951" y="1844079"/>
            <a:ext cx="488674" cy="1224625"/>
            <a:chOff x="3182951" y="1844079"/>
            <a:chExt cx="488674" cy="1224625"/>
          </a:xfrm>
        </p:grpSpPr>
        <p:grpSp>
          <p:nvGrpSpPr>
            <p:cNvPr id="34" name="Group 33">
              <a:extLst>
                <a:ext uri="{FF2B5EF4-FFF2-40B4-BE49-F238E27FC236}">
                  <a16:creationId xmlns:a16="http://schemas.microsoft.com/office/drawing/2014/main" id="{1E086E75-2737-AA40-447D-7644AA5598DB}"/>
                </a:ext>
              </a:extLst>
            </p:cNvPr>
            <p:cNvGrpSpPr>
              <a:grpSpLocks noChangeAspect="1"/>
            </p:cNvGrpSpPr>
            <p:nvPr/>
          </p:nvGrpSpPr>
          <p:grpSpPr>
            <a:xfrm>
              <a:off x="3182951" y="1844079"/>
              <a:ext cx="488674" cy="488674"/>
              <a:chOff x="2304336" y="2397860"/>
              <a:chExt cx="804862" cy="804862"/>
            </a:xfrm>
          </p:grpSpPr>
          <p:sp>
            <p:nvSpPr>
              <p:cNvPr id="35" name="Oval 34">
                <a:extLst>
                  <a:ext uri="{FF2B5EF4-FFF2-40B4-BE49-F238E27FC236}">
                    <a16:creationId xmlns:a16="http://schemas.microsoft.com/office/drawing/2014/main" id="{EB5552E9-224F-54C7-3FAA-79D5ACF232C7}"/>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36" name="Oval 35">
                <a:extLst>
                  <a:ext uri="{FF2B5EF4-FFF2-40B4-BE49-F238E27FC236}">
                    <a16:creationId xmlns:a16="http://schemas.microsoft.com/office/drawing/2014/main" id="{BF8D8086-C2DF-D8D3-971F-05CFCEFE6431}"/>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66" name="TextBox 165">
              <a:extLst>
                <a:ext uri="{FF2B5EF4-FFF2-40B4-BE49-F238E27FC236}">
                  <a16:creationId xmlns:a16="http://schemas.microsoft.com/office/drawing/2014/main" id="{70CF5485-54F2-7782-A561-6933BF64836D}"/>
                </a:ext>
              </a:extLst>
            </p:cNvPr>
            <p:cNvSpPr txBox="1"/>
            <p:nvPr/>
          </p:nvSpPr>
          <p:spPr>
            <a:xfrm>
              <a:off x="3236306" y="2884038"/>
              <a:ext cx="381964" cy="184666"/>
            </a:xfrm>
            <a:prstGeom prst="rect">
              <a:avLst/>
            </a:prstGeom>
            <a:noFill/>
          </p:spPr>
          <p:txBody>
            <a:bodyPr wrap="none" lIns="0" tIns="0" rIns="0" bIns="0" rtlCol="0">
              <a:spAutoFit/>
            </a:bodyPr>
            <a:lstStyle/>
            <a:p>
              <a:pPr algn="l">
                <a:spcAft>
                  <a:spcPts val="600"/>
                </a:spcAft>
              </a:pPr>
              <a:r>
                <a:rPr lang="en-US" sz="1200" b="1">
                  <a:solidFill>
                    <a:srgbClr val="51B3AE"/>
                  </a:solidFill>
                </a:rPr>
                <a:t>Write</a:t>
              </a:r>
            </a:p>
          </p:txBody>
        </p:sp>
        <p:sp>
          <p:nvSpPr>
            <p:cNvPr id="268" name="Arrow: Down 267">
              <a:extLst>
                <a:ext uri="{FF2B5EF4-FFF2-40B4-BE49-F238E27FC236}">
                  <a16:creationId xmlns:a16="http://schemas.microsoft.com/office/drawing/2014/main" id="{C44DAE91-A0D5-1905-8AB9-DAA39BE48D14}"/>
                </a:ext>
              </a:extLst>
            </p:cNvPr>
            <p:cNvSpPr/>
            <p:nvPr/>
          </p:nvSpPr>
          <p:spPr>
            <a:xfrm>
              <a:off x="3369851" y="2332753"/>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4" name="Graphic 3">
              <a:extLst>
                <a:ext uri="{FF2B5EF4-FFF2-40B4-BE49-F238E27FC236}">
                  <a16:creationId xmlns:a16="http://schemas.microsoft.com/office/drawing/2014/main" id="{FD49281C-3D40-143E-E29F-448C39FB71F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48694" y="1909822"/>
              <a:ext cx="357188" cy="357188"/>
            </a:xfrm>
            <a:prstGeom prst="rect">
              <a:avLst/>
            </a:prstGeom>
          </p:spPr>
        </p:pic>
      </p:grpSp>
      <p:grpSp>
        <p:nvGrpSpPr>
          <p:cNvPr id="48" name="Group 47">
            <a:extLst>
              <a:ext uri="{FF2B5EF4-FFF2-40B4-BE49-F238E27FC236}">
                <a16:creationId xmlns:a16="http://schemas.microsoft.com/office/drawing/2014/main" id="{5073BE46-6725-1C3B-E3C7-57F6603980A7}"/>
              </a:ext>
            </a:extLst>
          </p:cNvPr>
          <p:cNvGrpSpPr/>
          <p:nvPr/>
        </p:nvGrpSpPr>
        <p:grpSpPr>
          <a:xfrm>
            <a:off x="5051740" y="1844079"/>
            <a:ext cx="2714694" cy="1418524"/>
            <a:chOff x="5051740" y="1844079"/>
            <a:chExt cx="2714694" cy="1418524"/>
          </a:xfrm>
        </p:grpSpPr>
        <p:grpSp>
          <p:nvGrpSpPr>
            <p:cNvPr id="30" name="Group 29">
              <a:extLst>
                <a:ext uri="{FF2B5EF4-FFF2-40B4-BE49-F238E27FC236}">
                  <a16:creationId xmlns:a16="http://schemas.microsoft.com/office/drawing/2014/main" id="{E3DEBB88-9DB1-4E8C-848E-726D83A6D715}"/>
                </a:ext>
              </a:extLst>
            </p:cNvPr>
            <p:cNvGrpSpPr/>
            <p:nvPr/>
          </p:nvGrpSpPr>
          <p:grpSpPr>
            <a:xfrm>
              <a:off x="5051740" y="1844079"/>
              <a:ext cx="1278370" cy="1418524"/>
              <a:chOff x="5051740" y="1844079"/>
              <a:chExt cx="1278370" cy="1418524"/>
            </a:xfrm>
          </p:grpSpPr>
          <p:grpSp>
            <p:nvGrpSpPr>
              <p:cNvPr id="37" name="Group 36">
                <a:extLst>
                  <a:ext uri="{FF2B5EF4-FFF2-40B4-BE49-F238E27FC236}">
                    <a16:creationId xmlns:a16="http://schemas.microsoft.com/office/drawing/2014/main" id="{67AF414D-B7EC-52E6-CD8C-9B7B8883C29D}"/>
                  </a:ext>
                </a:extLst>
              </p:cNvPr>
              <p:cNvGrpSpPr>
                <a:grpSpLocks noChangeAspect="1"/>
              </p:cNvGrpSpPr>
              <p:nvPr/>
            </p:nvGrpSpPr>
            <p:grpSpPr>
              <a:xfrm>
                <a:off x="5446588" y="1844079"/>
                <a:ext cx="488674" cy="488674"/>
                <a:chOff x="2304336" y="2397860"/>
                <a:chExt cx="804862" cy="804862"/>
              </a:xfrm>
            </p:grpSpPr>
            <p:sp>
              <p:nvSpPr>
                <p:cNvPr id="38" name="Oval 37">
                  <a:extLst>
                    <a:ext uri="{FF2B5EF4-FFF2-40B4-BE49-F238E27FC236}">
                      <a16:creationId xmlns:a16="http://schemas.microsoft.com/office/drawing/2014/main" id="{AB95C4BA-1D01-F577-A686-F8F0815C7341}"/>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39" name="Oval 38">
                  <a:extLst>
                    <a:ext uri="{FF2B5EF4-FFF2-40B4-BE49-F238E27FC236}">
                      <a16:creationId xmlns:a16="http://schemas.microsoft.com/office/drawing/2014/main" id="{EDD030D6-4E10-BB76-6410-5276745DB6C7}"/>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67" name="TextBox 166">
                <a:extLst>
                  <a:ext uri="{FF2B5EF4-FFF2-40B4-BE49-F238E27FC236}">
                    <a16:creationId xmlns:a16="http://schemas.microsoft.com/office/drawing/2014/main" id="{6765F812-7FA9-5B0A-4845-AD8C4A8C5444}"/>
                  </a:ext>
                </a:extLst>
              </p:cNvPr>
              <p:cNvSpPr txBox="1"/>
              <p:nvPr/>
            </p:nvSpPr>
            <p:spPr>
              <a:xfrm>
                <a:off x="5051740" y="2893271"/>
                <a:ext cx="1278370" cy="369332"/>
              </a:xfrm>
              <a:prstGeom prst="rect">
                <a:avLst/>
              </a:prstGeom>
              <a:noFill/>
            </p:spPr>
            <p:txBody>
              <a:bodyPr wrap="square" lIns="0" tIns="0" rIns="0" bIns="0" rtlCol="0">
                <a:spAutoFit/>
              </a:bodyPr>
              <a:lstStyle/>
              <a:p>
                <a:pPr algn="ctr">
                  <a:spcAft>
                    <a:spcPts val="600"/>
                  </a:spcAft>
                </a:pPr>
                <a:r>
                  <a:rPr lang="en-US" sz="1200" b="1">
                    <a:solidFill>
                      <a:srgbClr val="51B3AE"/>
                    </a:solidFill>
                  </a:rPr>
                  <a:t>Get comments from all authors</a:t>
                </a:r>
              </a:p>
            </p:txBody>
          </p:sp>
          <p:sp>
            <p:nvSpPr>
              <p:cNvPr id="269" name="Arrow: Down 268">
                <a:extLst>
                  <a:ext uri="{FF2B5EF4-FFF2-40B4-BE49-F238E27FC236}">
                    <a16:creationId xmlns:a16="http://schemas.microsoft.com/office/drawing/2014/main" id="{8EC24030-5D8A-DCD6-9D61-EEC1FB9B4775}"/>
                  </a:ext>
                </a:extLst>
              </p:cNvPr>
              <p:cNvSpPr/>
              <p:nvPr/>
            </p:nvSpPr>
            <p:spPr>
              <a:xfrm>
                <a:off x="5633488" y="2332753"/>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6" name="Graphic 5">
                <a:extLst>
                  <a:ext uri="{FF2B5EF4-FFF2-40B4-BE49-F238E27FC236}">
                    <a16:creationId xmlns:a16="http://schemas.microsoft.com/office/drawing/2014/main" id="{AC0A19F4-CA11-2A9D-631C-549C87A67A6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48074" y="1945564"/>
                <a:ext cx="285703" cy="285703"/>
              </a:xfrm>
              <a:prstGeom prst="rect">
                <a:avLst/>
              </a:prstGeom>
            </p:spPr>
          </p:pic>
        </p:grpSp>
        <p:grpSp>
          <p:nvGrpSpPr>
            <p:cNvPr id="29" name="Group 28">
              <a:extLst>
                <a:ext uri="{FF2B5EF4-FFF2-40B4-BE49-F238E27FC236}">
                  <a16:creationId xmlns:a16="http://schemas.microsoft.com/office/drawing/2014/main" id="{4CCB128B-7EAB-415F-7B95-6AE6F8D7A83F}"/>
                </a:ext>
              </a:extLst>
            </p:cNvPr>
            <p:cNvGrpSpPr/>
            <p:nvPr/>
          </p:nvGrpSpPr>
          <p:grpSpPr>
            <a:xfrm>
              <a:off x="6488064" y="1844079"/>
              <a:ext cx="1278370" cy="1418524"/>
              <a:chOff x="6488064" y="1844079"/>
              <a:chExt cx="1278370" cy="1418524"/>
            </a:xfrm>
          </p:grpSpPr>
          <p:grpSp>
            <p:nvGrpSpPr>
              <p:cNvPr id="40" name="Group 39">
                <a:extLst>
                  <a:ext uri="{FF2B5EF4-FFF2-40B4-BE49-F238E27FC236}">
                    <a16:creationId xmlns:a16="http://schemas.microsoft.com/office/drawing/2014/main" id="{9A56EFD5-F959-6BD3-399F-8431E7967CC6}"/>
                  </a:ext>
                </a:extLst>
              </p:cNvPr>
              <p:cNvGrpSpPr>
                <a:grpSpLocks noChangeAspect="1"/>
              </p:cNvGrpSpPr>
              <p:nvPr/>
            </p:nvGrpSpPr>
            <p:grpSpPr>
              <a:xfrm>
                <a:off x="6882912" y="1844079"/>
                <a:ext cx="488674" cy="488674"/>
                <a:chOff x="2304336" y="2397860"/>
                <a:chExt cx="804862" cy="804862"/>
              </a:xfrm>
            </p:grpSpPr>
            <p:sp>
              <p:nvSpPr>
                <p:cNvPr id="42" name="Oval 41">
                  <a:extLst>
                    <a:ext uri="{FF2B5EF4-FFF2-40B4-BE49-F238E27FC236}">
                      <a16:creationId xmlns:a16="http://schemas.microsoft.com/office/drawing/2014/main" id="{04F841D2-27A7-B1D0-5720-74006C49D4A4}"/>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56" name="Oval 55">
                  <a:extLst>
                    <a:ext uri="{FF2B5EF4-FFF2-40B4-BE49-F238E27FC236}">
                      <a16:creationId xmlns:a16="http://schemas.microsoft.com/office/drawing/2014/main" id="{7AA5EA1C-83DD-17D3-EF82-578027376238}"/>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68" name="TextBox 167">
                <a:extLst>
                  <a:ext uri="{FF2B5EF4-FFF2-40B4-BE49-F238E27FC236}">
                    <a16:creationId xmlns:a16="http://schemas.microsoft.com/office/drawing/2014/main" id="{F2E91860-FFFB-0698-1202-2C3A97EF4952}"/>
                  </a:ext>
                </a:extLst>
              </p:cNvPr>
              <p:cNvSpPr txBox="1"/>
              <p:nvPr/>
            </p:nvSpPr>
            <p:spPr>
              <a:xfrm>
                <a:off x="6488064" y="2893271"/>
                <a:ext cx="1278370" cy="369332"/>
              </a:xfrm>
              <a:prstGeom prst="rect">
                <a:avLst/>
              </a:prstGeom>
              <a:noFill/>
            </p:spPr>
            <p:txBody>
              <a:bodyPr wrap="square" lIns="0" tIns="0" rIns="0" bIns="0" rtlCol="0">
                <a:spAutoFit/>
              </a:bodyPr>
              <a:lstStyle/>
              <a:p>
                <a:pPr algn="ctr"/>
                <a:r>
                  <a:rPr lang="en-US" sz="1200" b="1">
                    <a:solidFill>
                      <a:srgbClr val="51B3AE"/>
                    </a:solidFill>
                  </a:rPr>
                  <a:t>Integrate</a:t>
                </a:r>
              </a:p>
              <a:p>
                <a:pPr algn="ctr">
                  <a:spcAft>
                    <a:spcPts val="600"/>
                  </a:spcAft>
                </a:pPr>
                <a:r>
                  <a:rPr lang="en-US" sz="1200" b="1">
                    <a:solidFill>
                      <a:srgbClr val="51B3AE"/>
                    </a:solidFill>
                  </a:rPr>
                  <a:t>comments</a:t>
                </a:r>
              </a:p>
            </p:txBody>
          </p:sp>
          <p:sp>
            <p:nvSpPr>
              <p:cNvPr id="270" name="Arrow: Down 269">
                <a:extLst>
                  <a:ext uri="{FF2B5EF4-FFF2-40B4-BE49-F238E27FC236}">
                    <a16:creationId xmlns:a16="http://schemas.microsoft.com/office/drawing/2014/main" id="{D97CA136-275B-8B50-2A9D-20C4F8CE59E3}"/>
                  </a:ext>
                </a:extLst>
              </p:cNvPr>
              <p:cNvSpPr/>
              <p:nvPr/>
            </p:nvSpPr>
            <p:spPr>
              <a:xfrm>
                <a:off x="7069812" y="2332753"/>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5" name="Graphic 4">
                <a:extLst>
                  <a:ext uri="{FF2B5EF4-FFF2-40B4-BE49-F238E27FC236}">
                    <a16:creationId xmlns:a16="http://schemas.microsoft.com/office/drawing/2014/main" id="{EE4D20CD-E40F-3FB4-6960-09AD18C6E89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969313" y="1930480"/>
                <a:ext cx="315872" cy="315872"/>
              </a:xfrm>
              <a:prstGeom prst="rect">
                <a:avLst/>
              </a:prstGeom>
            </p:spPr>
          </p:pic>
        </p:grpSp>
      </p:grpSp>
      <p:grpSp>
        <p:nvGrpSpPr>
          <p:cNvPr id="49" name="Group 48">
            <a:extLst>
              <a:ext uri="{FF2B5EF4-FFF2-40B4-BE49-F238E27FC236}">
                <a16:creationId xmlns:a16="http://schemas.microsoft.com/office/drawing/2014/main" id="{38C668EB-AC47-01AD-F519-7B5D92D8C878}"/>
              </a:ext>
            </a:extLst>
          </p:cNvPr>
          <p:cNvGrpSpPr/>
          <p:nvPr/>
        </p:nvGrpSpPr>
        <p:grpSpPr>
          <a:xfrm>
            <a:off x="7461440" y="3484193"/>
            <a:ext cx="3579940" cy="1389479"/>
            <a:chOff x="7461440" y="3484193"/>
            <a:chExt cx="3579940" cy="1389479"/>
          </a:xfrm>
        </p:grpSpPr>
        <p:grpSp>
          <p:nvGrpSpPr>
            <p:cNvPr id="27" name="Group 26">
              <a:extLst>
                <a:ext uri="{FF2B5EF4-FFF2-40B4-BE49-F238E27FC236}">
                  <a16:creationId xmlns:a16="http://schemas.microsoft.com/office/drawing/2014/main" id="{A7AE118C-EBF7-DD57-6DFB-C4730B5C1701}"/>
                </a:ext>
              </a:extLst>
            </p:cNvPr>
            <p:cNvGrpSpPr/>
            <p:nvPr/>
          </p:nvGrpSpPr>
          <p:grpSpPr>
            <a:xfrm>
              <a:off x="9412161" y="3484193"/>
              <a:ext cx="1629219" cy="1389479"/>
              <a:chOff x="9412161" y="3484193"/>
              <a:chExt cx="1629219" cy="1389479"/>
            </a:xfrm>
          </p:grpSpPr>
          <p:grpSp>
            <p:nvGrpSpPr>
              <p:cNvPr id="59" name="Group 58">
                <a:extLst>
                  <a:ext uri="{FF2B5EF4-FFF2-40B4-BE49-F238E27FC236}">
                    <a16:creationId xmlns:a16="http://schemas.microsoft.com/office/drawing/2014/main" id="{85A5B143-CEEC-F596-5A8D-C50FEA7FD806}"/>
                  </a:ext>
                </a:extLst>
              </p:cNvPr>
              <p:cNvGrpSpPr>
                <a:grpSpLocks noChangeAspect="1"/>
              </p:cNvGrpSpPr>
              <p:nvPr/>
            </p:nvGrpSpPr>
            <p:grpSpPr>
              <a:xfrm>
                <a:off x="9982433" y="3484193"/>
                <a:ext cx="488674" cy="488674"/>
                <a:chOff x="2304336" y="2397860"/>
                <a:chExt cx="804862" cy="804862"/>
              </a:xfrm>
            </p:grpSpPr>
            <p:sp>
              <p:nvSpPr>
                <p:cNvPr id="95" name="Oval 94">
                  <a:extLst>
                    <a:ext uri="{FF2B5EF4-FFF2-40B4-BE49-F238E27FC236}">
                      <a16:creationId xmlns:a16="http://schemas.microsoft.com/office/drawing/2014/main" id="{414776E9-E6B2-78F3-19C0-71F2D5583CA7}"/>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97" name="Oval 96">
                  <a:extLst>
                    <a:ext uri="{FF2B5EF4-FFF2-40B4-BE49-F238E27FC236}">
                      <a16:creationId xmlns:a16="http://schemas.microsoft.com/office/drawing/2014/main" id="{A44843C6-CAFA-6CF3-0CD4-B0AF0E42F999}"/>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69" name="TextBox 168">
                <a:extLst>
                  <a:ext uri="{FF2B5EF4-FFF2-40B4-BE49-F238E27FC236}">
                    <a16:creationId xmlns:a16="http://schemas.microsoft.com/office/drawing/2014/main" id="{F75834F7-15D3-1D0C-CD8A-61AB20D86DCF}"/>
                  </a:ext>
                </a:extLst>
              </p:cNvPr>
              <p:cNvSpPr txBox="1"/>
              <p:nvPr/>
            </p:nvSpPr>
            <p:spPr>
              <a:xfrm>
                <a:off x="9412161" y="4504340"/>
                <a:ext cx="1629219" cy="369332"/>
              </a:xfrm>
              <a:prstGeom prst="rect">
                <a:avLst/>
              </a:prstGeom>
              <a:noFill/>
            </p:spPr>
            <p:txBody>
              <a:bodyPr wrap="square" lIns="0" tIns="0" rIns="0" bIns="0" rtlCol="0">
                <a:spAutoFit/>
              </a:bodyPr>
              <a:lstStyle/>
              <a:p>
                <a:pPr algn="ctr"/>
                <a:r>
                  <a:rPr lang="en-US" sz="1200" b="1">
                    <a:solidFill>
                      <a:srgbClr val="51B3AE"/>
                    </a:solidFill>
                  </a:rPr>
                  <a:t>Maybe do a second round of comments</a:t>
                </a:r>
              </a:p>
            </p:txBody>
          </p:sp>
          <p:sp>
            <p:nvSpPr>
              <p:cNvPr id="271" name="Arrow: Down 270">
                <a:extLst>
                  <a:ext uri="{FF2B5EF4-FFF2-40B4-BE49-F238E27FC236}">
                    <a16:creationId xmlns:a16="http://schemas.microsoft.com/office/drawing/2014/main" id="{4338DFDF-78E4-5354-02F5-61164BE72426}"/>
                  </a:ext>
                </a:extLst>
              </p:cNvPr>
              <p:cNvSpPr/>
              <p:nvPr/>
            </p:nvSpPr>
            <p:spPr>
              <a:xfrm>
                <a:off x="10169334" y="3972867"/>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7" name="Graphic 6">
                <a:extLst>
                  <a:ext uri="{FF2B5EF4-FFF2-40B4-BE49-F238E27FC236}">
                    <a16:creationId xmlns:a16="http://schemas.microsoft.com/office/drawing/2014/main" id="{6CE997AF-3191-3F16-5936-0AF5A8D3DAB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083919" y="3585679"/>
                <a:ext cx="285703" cy="285703"/>
              </a:xfrm>
              <a:prstGeom prst="rect">
                <a:avLst/>
              </a:prstGeom>
            </p:spPr>
          </p:pic>
        </p:grpSp>
        <p:grpSp>
          <p:nvGrpSpPr>
            <p:cNvPr id="28" name="Group 27">
              <a:extLst>
                <a:ext uri="{FF2B5EF4-FFF2-40B4-BE49-F238E27FC236}">
                  <a16:creationId xmlns:a16="http://schemas.microsoft.com/office/drawing/2014/main" id="{2D19E776-A9C2-CD61-B1D4-551604237E80}"/>
                </a:ext>
              </a:extLst>
            </p:cNvPr>
            <p:cNvGrpSpPr/>
            <p:nvPr/>
          </p:nvGrpSpPr>
          <p:grpSpPr>
            <a:xfrm>
              <a:off x="7461440" y="3484193"/>
              <a:ext cx="1888300" cy="1389479"/>
              <a:chOff x="7461440" y="3484193"/>
              <a:chExt cx="1888300" cy="1389479"/>
            </a:xfrm>
          </p:grpSpPr>
          <p:grpSp>
            <p:nvGrpSpPr>
              <p:cNvPr id="99" name="Group 98">
                <a:extLst>
                  <a:ext uri="{FF2B5EF4-FFF2-40B4-BE49-F238E27FC236}">
                    <a16:creationId xmlns:a16="http://schemas.microsoft.com/office/drawing/2014/main" id="{0156FEF2-2A83-2025-C2A8-B20866669EA9}"/>
                  </a:ext>
                </a:extLst>
              </p:cNvPr>
              <p:cNvGrpSpPr>
                <a:grpSpLocks noChangeAspect="1"/>
              </p:cNvGrpSpPr>
              <p:nvPr/>
            </p:nvGrpSpPr>
            <p:grpSpPr>
              <a:xfrm>
                <a:off x="8161253" y="3484193"/>
                <a:ext cx="488674" cy="488674"/>
                <a:chOff x="2304336" y="2397860"/>
                <a:chExt cx="804862" cy="804862"/>
              </a:xfrm>
            </p:grpSpPr>
            <p:sp>
              <p:nvSpPr>
                <p:cNvPr id="101" name="Oval 100">
                  <a:extLst>
                    <a:ext uri="{FF2B5EF4-FFF2-40B4-BE49-F238E27FC236}">
                      <a16:creationId xmlns:a16="http://schemas.microsoft.com/office/drawing/2014/main" id="{EA410FA2-13D3-D61A-119F-264B8AF0C291}"/>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103" name="Oval 102">
                  <a:extLst>
                    <a:ext uri="{FF2B5EF4-FFF2-40B4-BE49-F238E27FC236}">
                      <a16:creationId xmlns:a16="http://schemas.microsoft.com/office/drawing/2014/main" id="{F1108435-5444-595C-BFC6-40A07A91E7AE}"/>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70" name="TextBox 169">
                <a:extLst>
                  <a:ext uri="{FF2B5EF4-FFF2-40B4-BE49-F238E27FC236}">
                    <a16:creationId xmlns:a16="http://schemas.microsoft.com/office/drawing/2014/main" id="{54BE7488-2471-48E0-26D7-922F56638E3B}"/>
                  </a:ext>
                </a:extLst>
              </p:cNvPr>
              <p:cNvSpPr txBox="1"/>
              <p:nvPr/>
            </p:nvSpPr>
            <p:spPr>
              <a:xfrm>
                <a:off x="7461440" y="4504340"/>
                <a:ext cx="1888300" cy="369332"/>
              </a:xfrm>
              <a:prstGeom prst="rect">
                <a:avLst/>
              </a:prstGeom>
              <a:noFill/>
            </p:spPr>
            <p:txBody>
              <a:bodyPr wrap="square" lIns="0" tIns="0" rIns="0" bIns="0" rtlCol="0">
                <a:spAutoFit/>
              </a:bodyPr>
              <a:lstStyle/>
              <a:p>
                <a:pPr algn="ctr"/>
                <a:r>
                  <a:rPr lang="en-US" sz="1200" b="1">
                    <a:solidFill>
                      <a:srgbClr val="51B3AE"/>
                    </a:solidFill>
                  </a:rPr>
                  <a:t>Integrate second round of </a:t>
                </a:r>
              </a:p>
              <a:p>
                <a:pPr algn="ctr"/>
                <a:r>
                  <a:rPr lang="en-US" sz="1200" b="1">
                    <a:solidFill>
                      <a:srgbClr val="51B3AE"/>
                    </a:solidFill>
                  </a:rPr>
                  <a:t>comments</a:t>
                </a:r>
              </a:p>
            </p:txBody>
          </p:sp>
          <p:sp>
            <p:nvSpPr>
              <p:cNvPr id="272" name="Arrow: Down 271">
                <a:extLst>
                  <a:ext uri="{FF2B5EF4-FFF2-40B4-BE49-F238E27FC236}">
                    <a16:creationId xmlns:a16="http://schemas.microsoft.com/office/drawing/2014/main" id="{F7C2FAF7-FFEF-E6E2-5DEB-59A93934A304}"/>
                  </a:ext>
                </a:extLst>
              </p:cNvPr>
              <p:cNvSpPr/>
              <p:nvPr/>
            </p:nvSpPr>
            <p:spPr>
              <a:xfrm>
                <a:off x="8348153" y="3972867"/>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8" name="Graphic 7">
                <a:extLst>
                  <a:ext uri="{FF2B5EF4-FFF2-40B4-BE49-F238E27FC236}">
                    <a16:creationId xmlns:a16="http://schemas.microsoft.com/office/drawing/2014/main" id="{9655C2B1-4567-7634-7D52-6B14FBE45593}"/>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247654" y="3570594"/>
                <a:ext cx="315872" cy="315872"/>
              </a:xfrm>
              <a:prstGeom prst="rect">
                <a:avLst/>
              </a:prstGeom>
            </p:spPr>
          </p:pic>
        </p:grpSp>
      </p:grpSp>
      <p:grpSp>
        <p:nvGrpSpPr>
          <p:cNvPr id="26" name="Group 25">
            <a:extLst>
              <a:ext uri="{FF2B5EF4-FFF2-40B4-BE49-F238E27FC236}">
                <a16:creationId xmlns:a16="http://schemas.microsoft.com/office/drawing/2014/main" id="{E1AD02A3-F52D-DBE5-8662-6673600A278A}"/>
              </a:ext>
            </a:extLst>
          </p:cNvPr>
          <p:cNvGrpSpPr/>
          <p:nvPr/>
        </p:nvGrpSpPr>
        <p:grpSpPr>
          <a:xfrm>
            <a:off x="3549751" y="3484193"/>
            <a:ext cx="2653358" cy="1389479"/>
            <a:chOff x="3549751" y="3484193"/>
            <a:chExt cx="2653358" cy="1389479"/>
          </a:xfrm>
        </p:grpSpPr>
        <p:grpSp>
          <p:nvGrpSpPr>
            <p:cNvPr id="105" name="Group 104">
              <a:extLst>
                <a:ext uri="{FF2B5EF4-FFF2-40B4-BE49-F238E27FC236}">
                  <a16:creationId xmlns:a16="http://schemas.microsoft.com/office/drawing/2014/main" id="{5A1CCD97-3F3B-826A-2F43-0E623B96B82C}"/>
                </a:ext>
              </a:extLst>
            </p:cNvPr>
            <p:cNvGrpSpPr>
              <a:grpSpLocks noChangeAspect="1"/>
            </p:cNvGrpSpPr>
            <p:nvPr/>
          </p:nvGrpSpPr>
          <p:grpSpPr>
            <a:xfrm>
              <a:off x="4632093" y="3484193"/>
              <a:ext cx="488674" cy="488674"/>
              <a:chOff x="2304336" y="2397860"/>
              <a:chExt cx="804862" cy="804862"/>
            </a:xfrm>
          </p:grpSpPr>
          <p:sp>
            <p:nvSpPr>
              <p:cNvPr id="107" name="Oval 106">
                <a:extLst>
                  <a:ext uri="{FF2B5EF4-FFF2-40B4-BE49-F238E27FC236}">
                    <a16:creationId xmlns:a16="http://schemas.microsoft.com/office/drawing/2014/main" id="{D978CB56-2BB0-788D-D6D3-37853F7D3AA4}"/>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109" name="Oval 108">
                <a:extLst>
                  <a:ext uri="{FF2B5EF4-FFF2-40B4-BE49-F238E27FC236}">
                    <a16:creationId xmlns:a16="http://schemas.microsoft.com/office/drawing/2014/main" id="{8BEEB3F8-3F10-705C-EDFA-27D5F86C7BF4}"/>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71" name="TextBox 170">
              <a:extLst>
                <a:ext uri="{FF2B5EF4-FFF2-40B4-BE49-F238E27FC236}">
                  <a16:creationId xmlns:a16="http://schemas.microsoft.com/office/drawing/2014/main" id="{6487D317-DEC1-C6D3-520A-3584934141DB}"/>
                </a:ext>
              </a:extLst>
            </p:cNvPr>
            <p:cNvSpPr txBox="1"/>
            <p:nvPr/>
          </p:nvSpPr>
          <p:spPr>
            <a:xfrm>
              <a:off x="3549751" y="4504340"/>
              <a:ext cx="2653358" cy="369332"/>
            </a:xfrm>
            <a:prstGeom prst="rect">
              <a:avLst/>
            </a:prstGeom>
            <a:noFill/>
          </p:spPr>
          <p:txBody>
            <a:bodyPr wrap="square" lIns="0" tIns="0" rIns="0" bIns="0" rtlCol="0">
              <a:spAutoFit/>
            </a:bodyPr>
            <a:lstStyle/>
            <a:p>
              <a:pPr algn="ctr"/>
              <a:r>
                <a:rPr lang="en-US" sz="1200" b="1">
                  <a:solidFill>
                    <a:srgbClr val="51B3AE"/>
                  </a:solidFill>
                </a:rPr>
                <a:t>Get paper ready for submission</a:t>
              </a:r>
            </a:p>
            <a:p>
              <a:pPr algn="ctr"/>
              <a:r>
                <a:rPr lang="en-US" sz="1200" b="1">
                  <a:solidFill>
                    <a:srgbClr val="51B3AE"/>
                  </a:solidFill>
                </a:rPr>
                <a:t>(incl mock submission)</a:t>
              </a:r>
            </a:p>
          </p:txBody>
        </p:sp>
        <p:sp>
          <p:nvSpPr>
            <p:cNvPr id="273" name="Arrow: Down 272">
              <a:extLst>
                <a:ext uri="{FF2B5EF4-FFF2-40B4-BE49-F238E27FC236}">
                  <a16:creationId xmlns:a16="http://schemas.microsoft.com/office/drawing/2014/main" id="{370B7786-6FA6-43F6-697F-8F06D4209BC7}"/>
                </a:ext>
              </a:extLst>
            </p:cNvPr>
            <p:cNvSpPr/>
            <p:nvPr/>
          </p:nvSpPr>
          <p:spPr>
            <a:xfrm>
              <a:off x="4818993" y="3972867"/>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10" name="Graphic 9">
              <a:extLst>
                <a:ext uri="{FF2B5EF4-FFF2-40B4-BE49-F238E27FC236}">
                  <a16:creationId xmlns:a16="http://schemas.microsoft.com/office/drawing/2014/main" id="{D448F008-28C5-E329-BC77-0C702ECC940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722631" y="3574731"/>
              <a:ext cx="307599" cy="307599"/>
            </a:xfrm>
            <a:prstGeom prst="rect">
              <a:avLst/>
            </a:prstGeom>
          </p:spPr>
        </p:pic>
      </p:grpSp>
      <p:grpSp>
        <p:nvGrpSpPr>
          <p:cNvPr id="25" name="Group 24">
            <a:extLst>
              <a:ext uri="{FF2B5EF4-FFF2-40B4-BE49-F238E27FC236}">
                <a16:creationId xmlns:a16="http://schemas.microsoft.com/office/drawing/2014/main" id="{9E06D663-E6C4-FCC9-A8DC-AD7DD5B2D1BC}"/>
              </a:ext>
            </a:extLst>
          </p:cNvPr>
          <p:cNvGrpSpPr/>
          <p:nvPr/>
        </p:nvGrpSpPr>
        <p:grpSpPr>
          <a:xfrm>
            <a:off x="1977288" y="3484193"/>
            <a:ext cx="1415637" cy="1337277"/>
            <a:chOff x="1977288" y="3484193"/>
            <a:chExt cx="1415637" cy="1337277"/>
          </a:xfrm>
        </p:grpSpPr>
        <p:grpSp>
          <p:nvGrpSpPr>
            <p:cNvPr id="110" name="Group 109">
              <a:extLst>
                <a:ext uri="{FF2B5EF4-FFF2-40B4-BE49-F238E27FC236}">
                  <a16:creationId xmlns:a16="http://schemas.microsoft.com/office/drawing/2014/main" id="{D788905B-77C5-BB87-0572-2D4470294B81}"/>
                </a:ext>
              </a:extLst>
            </p:cNvPr>
            <p:cNvGrpSpPr>
              <a:grpSpLocks noChangeAspect="1"/>
            </p:cNvGrpSpPr>
            <p:nvPr/>
          </p:nvGrpSpPr>
          <p:grpSpPr>
            <a:xfrm>
              <a:off x="2440770" y="3484193"/>
              <a:ext cx="488674" cy="488674"/>
              <a:chOff x="2304336" y="2397860"/>
              <a:chExt cx="804862" cy="804862"/>
            </a:xfrm>
          </p:grpSpPr>
          <p:sp>
            <p:nvSpPr>
              <p:cNvPr id="111" name="Oval 110">
                <a:extLst>
                  <a:ext uri="{FF2B5EF4-FFF2-40B4-BE49-F238E27FC236}">
                    <a16:creationId xmlns:a16="http://schemas.microsoft.com/office/drawing/2014/main" id="{0004E4D9-3779-9B05-432D-0D952BE9C96D}"/>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126" name="Oval 125">
                <a:extLst>
                  <a:ext uri="{FF2B5EF4-FFF2-40B4-BE49-F238E27FC236}">
                    <a16:creationId xmlns:a16="http://schemas.microsoft.com/office/drawing/2014/main" id="{1C6115D8-DD77-33B8-061D-D7BFE8D12883}"/>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72" name="TextBox 171">
              <a:extLst>
                <a:ext uri="{FF2B5EF4-FFF2-40B4-BE49-F238E27FC236}">
                  <a16:creationId xmlns:a16="http://schemas.microsoft.com/office/drawing/2014/main" id="{B1250FE6-98E0-246E-DF86-76B592FA67AC}"/>
                </a:ext>
              </a:extLst>
            </p:cNvPr>
            <p:cNvSpPr txBox="1"/>
            <p:nvPr/>
          </p:nvSpPr>
          <p:spPr>
            <a:xfrm>
              <a:off x="1977288" y="4452138"/>
              <a:ext cx="1415637" cy="369332"/>
            </a:xfrm>
            <a:prstGeom prst="rect">
              <a:avLst/>
            </a:prstGeom>
            <a:noFill/>
          </p:spPr>
          <p:txBody>
            <a:bodyPr wrap="square" lIns="0" tIns="0" rIns="0" bIns="0" rtlCol="0">
              <a:spAutoFit/>
            </a:bodyPr>
            <a:lstStyle/>
            <a:p>
              <a:pPr algn="ctr"/>
              <a:r>
                <a:rPr lang="en-US" sz="1200" b="1">
                  <a:solidFill>
                    <a:srgbClr val="51B3AE"/>
                  </a:solidFill>
                </a:rPr>
                <a:t>Get final approval from all authors</a:t>
              </a:r>
            </a:p>
          </p:txBody>
        </p:sp>
        <p:sp>
          <p:nvSpPr>
            <p:cNvPr id="274" name="Arrow: Down 273">
              <a:extLst>
                <a:ext uri="{FF2B5EF4-FFF2-40B4-BE49-F238E27FC236}">
                  <a16:creationId xmlns:a16="http://schemas.microsoft.com/office/drawing/2014/main" id="{E0B554E2-1860-5C2A-351A-CDD1D096F083}"/>
                </a:ext>
              </a:extLst>
            </p:cNvPr>
            <p:cNvSpPr/>
            <p:nvPr/>
          </p:nvSpPr>
          <p:spPr>
            <a:xfrm>
              <a:off x="2627670" y="3972867"/>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12" name="Graphic 11">
              <a:extLst>
                <a:ext uri="{FF2B5EF4-FFF2-40B4-BE49-F238E27FC236}">
                  <a16:creationId xmlns:a16="http://schemas.microsoft.com/office/drawing/2014/main" id="{F7A5EDE0-6D38-6E49-131A-5CD234294D0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527976" y="3571399"/>
              <a:ext cx="314262" cy="314262"/>
            </a:xfrm>
            <a:prstGeom prst="rect">
              <a:avLst/>
            </a:prstGeom>
          </p:spPr>
        </p:pic>
      </p:grpSp>
      <p:grpSp>
        <p:nvGrpSpPr>
          <p:cNvPr id="44" name="Group 43">
            <a:extLst>
              <a:ext uri="{FF2B5EF4-FFF2-40B4-BE49-F238E27FC236}">
                <a16:creationId xmlns:a16="http://schemas.microsoft.com/office/drawing/2014/main" id="{E3D4D666-9C3F-4F56-4651-D18D080D6D13}"/>
              </a:ext>
            </a:extLst>
          </p:cNvPr>
          <p:cNvGrpSpPr/>
          <p:nvPr/>
        </p:nvGrpSpPr>
        <p:grpSpPr>
          <a:xfrm>
            <a:off x="1359368" y="5121926"/>
            <a:ext cx="2409744" cy="1363102"/>
            <a:chOff x="1359368" y="5121926"/>
            <a:chExt cx="2409744" cy="1363102"/>
          </a:xfrm>
        </p:grpSpPr>
        <p:grpSp>
          <p:nvGrpSpPr>
            <p:cNvPr id="41" name="Group 40">
              <a:extLst>
                <a:ext uri="{FF2B5EF4-FFF2-40B4-BE49-F238E27FC236}">
                  <a16:creationId xmlns:a16="http://schemas.microsoft.com/office/drawing/2014/main" id="{9CDBB049-B254-1AFA-ABA7-C2D62ACF30D0}"/>
                </a:ext>
              </a:extLst>
            </p:cNvPr>
            <p:cNvGrpSpPr/>
            <p:nvPr/>
          </p:nvGrpSpPr>
          <p:grpSpPr>
            <a:xfrm>
              <a:off x="1359368" y="5121926"/>
              <a:ext cx="952418" cy="1270769"/>
              <a:chOff x="1359368" y="5121926"/>
              <a:chExt cx="952418" cy="1270769"/>
            </a:xfrm>
          </p:grpSpPr>
          <p:grpSp>
            <p:nvGrpSpPr>
              <p:cNvPr id="127" name="Group 126">
                <a:extLst>
                  <a:ext uri="{FF2B5EF4-FFF2-40B4-BE49-F238E27FC236}">
                    <a16:creationId xmlns:a16="http://schemas.microsoft.com/office/drawing/2014/main" id="{5A0DB53D-93D0-6D48-8062-DAFEDDBFF3A7}"/>
                  </a:ext>
                </a:extLst>
              </p:cNvPr>
              <p:cNvGrpSpPr>
                <a:grpSpLocks noChangeAspect="1"/>
              </p:cNvGrpSpPr>
              <p:nvPr/>
            </p:nvGrpSpPr>
            <p:grpSpPr>
              <a:xfrm>
                <a:off x="1591240" y="5121926"/>
                <a:ext cx="488674" cy="488674"/>
                <a:chOff x="2304336" y="2397860"/>
                <a:chExt cx="804862" cy="804862"/>
              </a:xfrm>
            </p:grpSpPr>
            <p:sp>
              <p:nvSpPr>
                <p:cNvPr id="128" name="Oval 127">
                  <a:extLst>
                    <a:ext uri="{FF2B5EF4-FFF2-40B4-BE49-F238E27FC236}">
                      <a16:creationId xmlns:a16="http://schemas.microsoft.com/office/drawing/2014/main" id="{5D7C1FA9-722A-71BC-2DD8-AD37D7AB1C92}"/>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129" name="Oval 128">
                  <a:extLst>
                    <a:ext uri="{FF2B5EF4-FFF2-40B4-BE49-F238E27FC236}">
                      <a16:creationId xmlns:a16="http://schemas.microsoft.com/office/drawing/2014/main" id="{268FF120-8922-E35D-3460-A4A28A59E88A}"/>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73" name="TextBox 172">
                <a:extLst>
                  <a:ext uri="{FF2B5EF4-FFF2-40B4-BE49-F238E27FC236}">
                    <a16:creationId xmlns:a16="http://schemas.microsoft.com/office/drawing/2014/main" id="{79A84FDF-E120-0EC3-4E07-AF341003B0D2}"/>
                  </a:ext>
                </a:extLst>
              </p:cNvPr>
              <p:cNvSpPr txBox="1"/>
              <p:nvPr/>
            </p:nvSpPr>
            <p:spPr>
              <a:xfrm>
                <a:off x="1359368" y="6208029"/>
                <a:ext cx="952418" cy="184666"/>
              </a:xfrm>
              <a:prstGeom prst="rect">
                <a:avLst/>
              </a:prstGeom>
              <a:noFill/>
            </p:spPr>
            <p:txBody>
              <a:bodyPr wrap="square" lIns="0" tIns="0" rIns="0" bIns="0" rtlCol="0">
                <a:spAutoFit/>
              </a:bodyPr>
              <a:lstStyle/>
              <a:p>
                <a:pPr algn="ctr"/>
                <a:r>
                  <a:rPr lang="en-US" sz="1200" b="1">
                    <a:solidFill>
                      <a:srgbClr val="51B3AE"/>
                    </a:solidFill>
                  </a:rPr>
                  <a:t>Submit</a:t>
                </a:r>
              </a:p>
            </p:txBody>
          </p:sp>
          <p:sp>
            <p:nvSpPr>
              <p:cNvPr id="275" name="Arrow: Down 274">
                <a:extLst>
                  <a:ext uri="{FF2B5EF4-FFF2-40B4-BE49-F238E27FC236}">
                    <a16:creationId xmlns:a16="http://schemas.microsoft.com/office/drawing/2014/main" id="{424A0258-713E-11E0-489B-74C0A9FEB072}"/>
                  </a:ext>
                </a:extLst>
              </p:cNvPr>
              <p:cNvSpPr/>
              <p:nvPr/>
            </p:nvSpPr>
            <p:spPr>
              <a:xfrm>
                <a:off x="1778140" y="5610600"/>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13" name="Graphic 12">
                <a:extLst>
                  <a:ext uri="{FF2B5EF4-FFF2-40B4-BE49-F238E27FC236}">
                    <a16:creationId xmlns:a16="http://schemas.microsoft.com/office/drawing/2014/main" id="{41617286-C425-05B9-E11D-3EDA2B65DBC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681777" y="5212464"/>
                <a:ext cx="307599" cy="307599"/>
              </a:xfrm>
              <a:prstGeom prst="rect">
                <a:avLst/>
              </a:prstGeom>
            </p:spPr>
          </p:pic>
        </p:grpSp>
        <p:grpSp>
          <p:nvGrpSpPr>
            <p:cNvPr id="43" name="Group 42">
              <a:extLst>
                <a:ext uri="{FF2B5EF4-FFF2-40B4-BE49-F238E27FC236}">
                  <a16:creationId xmlns:a16="http://schemas.microsoft.com/office/drawing/2014/main" id="{C04186FA-5576-C642-1848-185ABC7459CA}"/>
                </a:ext>
              </a:extLst>
            </p:cNvPr>
            <p:cNvGrpSpPr/>
            <p:nvPr/>
          </p:nvGrpSpPr>
          <p:grpSpPr>
            <a:xfrm>
              <a:off x="2289008" y="5121926"/>
              <a:ext cx="1480104" cy="1363102"/>
              <a:chOff x="2289008" y="5121926"/>
              <a:chExt cx="1480104" cy="1363102"/>
            </a:xfrm>
          </p:grpSpPr>
          <p:grpSp>
            <p:nvGrpSpPr>
              <p:cNvPr id="130" name="Group 129">
                <a:extLst>
                  <a:ext uri="{FF2B5EF4-FFF2-40B4-BE49-F238E27FC236}">
                    <a16:creationId xmlns:a16="http://schemas.microsoft.com/office/drawing/2014/main" id="{3C25F48D-74F7-89C2-8386-D8A02643A95C}"/>
                  </a:ext>
                </a:extLst>
              </p:cNvPr>
              <p:cNvGrpSpPr>
                <a:grpSpLocks noChangeAspect="1"/>
              </p:cNvGrpSpPr>
              <p:nvPr/>
            </p:nvGrpSpPr>
            <p:grpSpPr>
              <a:xfrm>
                <a:off x="2784723" y="5121926"/>
                <a:ext cx="488674" cy="488674"/>
                <a:chOff x="2304336" y="2397860"/>
                <a:chExt cx="804862" cy="804862"/>
              </a:xfrm>
            </p:grpSpPr>
            <p:sp>
              <p:nvSpPr>
                <p:cNvPr id="131" name="Oval 130">
                  <a:extLst>
                    <a:ext uri="{FF2B5EF4-FFF2-40B4-BE49-F238E27FC236}">
                      <a16:creationId xmlns:a16="http://schemas.microsoft.com/office/drawing/2014/main" id="{B4F93D6F-E935-1562-3B5D-F6849DD2D862}"/>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132" name="Oval 131">
                  <a:extLst>
                    <a:ext uri="{FF2B5EF4-FFF2-40B4-BE49-F238E27FC236}">
                      <a16:creationId xmlns:a16="http://schemas.microsoft.com/office/drawing/2014/main" id="{1A59D4B5-F8BA-C11D-C212-9935011F50B2}"/>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74" name="TextBox 173">
                <a:extLst>
                  <a:ext uri="{FF2B5EF4-FFF2-40B4-BE49-F238E27FC236}">
                    <a16:creationId xmlns:a16="http://schemas.microsoft.com/office/drawing/2014/main" id="{01FA57A2-84BF-2868-F362-26DFE34DF239}"/>
                  </a:ext>
                </a:extLst>
              </p:cNvPr>
              <p:cNvSpPr txBox="1"/>
              <p:nvPr/>
            </p:nvSpPr>
            <p:spPr>
              <a:xfrm>
                <a:off x="2289008" y="6115696"/>
                <a:ext cx="1480104" cy="369332"/>
              </a:xfrm>
              <a:prstGeom prst="rect">
                <a:avLst/>
              </a:prstGeom>
              <a:noFill/>
            </p:spPr>
            <p:txBody>
              <a:bodyPr wrap="square" lIns="0" tIns="0" rIns="0" bIns="0" rtlCol="0">
                <a:spAutoFit/>
              </a:bodyPr>
              <a:lstStyle/>
              <a:p>
                <a:pPr algn="ctr"/>
                <a:r>
                  <a:rPr lang="en-US" sz="1200" b="1">
                    <a:solidFill>
                      <a:srgbClr val="51B3AE"/>
                    </a:solidFill>
                  </a:rPr>
                  <a:t>Respond to reviewer comments</a:t>
                </a:r>
              </a:p>
            </p:txBody>
          </p:sp>
          <p:sp>
            <p:nvSpPr>
              <p:cNvPr id="276" name="Arrow: Down 275">
                <a:extLst>
                  <a:ext uri="{FF2B5EF4-FFF2-40B4-BE49-F238E27FC236}">
                    <a16:creationId xmlns:a16="http://schemas.microsoft.com/office/drawing/2014/main" id="{7B5D367C-43BC-B1CB-2774-FB8D0E9D2D76}"/>
                  </a:ext>
                </a:extLst>
              </p:cNvPr>
              <p:cNvSpPr/>
              <p:nvPr/>
            </p:nvSpPr>
            <p:spPr>
              <a:xfrm>
                <a:off x="2971623" y="5610600"/>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16" name="Graphic 15">
                <a:extLst>
                  <a:ext uri="{FF2B5EF4-FFF2-40B4-BE49-F238E27FC236}">
                    <a16:creationId xmlns:a16="http://schemas.microsoft.com/office/drawing/2014/main" id="{0D320135-B1BB-4063-4A8E-C9EC8792B06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859219" y="5196422"/>
                <a:ext cx="339682" cy="339682"/>
              </a:xfrm>
              <a:prstGeom prst="rect">
                <a:avLst/>
              </a:prstGeom>
            </p:spPr>
          </p:pic>
        </p:grpSp>
      </p:grpSp>
      <p:grpSp>
        <p:nvGrpSpPr>
          <p:cNvPr id="45" name="Group 44">
            <a:extLst>
              <a:ext uri="{FF2B5EF4-FFF2-40B4-BE49-F238E27FC236}">
                <a16:creationId xmlns:a16="http://schemas.microsoft.com/office/drawing/2014/main" id="{C0925A9A-82F5-BA85-D8DC-4BE8D683A196}"/>
              </a:ext>
            </a:extLst>
          </p:cNvPr>
          <p:cNvGrpSpPr/>
          <p:nvPr/>
        </p:nvGrpSpPr>
        <p:grpSpPr>
          <a:xfrm>
            <a:off x="4433653" y="5121926"/>
            <a:ext cx="1480104" cy="1363102"/>
            <a:chOff x="4433653" y="5121926"/>
            <a:chExt cx="1480104" cy="1363102"/>
          </a:xfrm>
        </p:grpSpPr>
        <p:grpSp>
          <p:nvGrpSpPr>
            <p:cNvPr id="133" name="Group 132">
              <a:extLst>
                <a:ext uri="{FF2B5EF4-FFF2-40B4-BE49-F238E27FC236}">
                  <a16:creationId xmlns:a16="http://schemas.microsoft.com/office/drawing/2014/main" id="{7D8BB672-2A08-1F7C-4799-B0329325FD0C}"/>
                </a:ext>
              </a:extLst>
            </p:cNvPr>
            <p:cNvGrpSpPr>
              <a:grpSpLocks noChangeAspect="1"/>
            </p:cNvGrpSpPr>
            <p:nvPr/>
          </p:nvGrpSpPr>
          <p:grpSpPr>
            <a:xfrm>
              <a:off x="4929368" y="5121926"/>
              <a:ext cx="488674" cy="488674"/>
              <a:chOff x="2304336" y="2397860"/>
              <a:chExt cx="804862" cy="804862"/>
            </a:xfrm>
          </p:grpSpPr>
          <p:sp>
            <p:nvSpPr>
              <p:cNvPr id="134" name="Oval 133">
                <a:extLst>
                  <a:ext uri="{FF2B5EF4-FFF2-40B4-BE49-F238E27FC236}">
                    <a16:creationId xmlns:a16="http://schemas.microsoft.com/office/drawing/2014/main" id="{A86FFC0C-B61D-8C34-7063-47789C20B029}"/>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135" name="Oval 134">
                <a:extLst>
                  <a:ext uri="{FF2B5EF4-FFF2-40B4-BE49-F238E27FC236}">
                    <a16:creationId xmlns:a16="http://schemas.microsoft.com/office/drawing/2014/main" id="{87B3A5A7-3A30-9377-C585-ECC046BCFE08}"/>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75" name="TextBox 174">
              <a:extLst>
                <a:ext uri="{FF2B5EF4-FFF2-40B4-BE49-F238E27FC236}">
                  <a16:creationId xmlns:a16="http://schemas.microsoft.com/office/drawing/2014/main" id="{4A09296D-DC10-9C40-C8AF-AA999D5FCD92}"/>
                </a:ext>
              </a:extLst>
            </p:cNvPr>
            <p:cNvSpPr txBox="1"/>
            <p:nvPr/>
          </p:nvSpPr>
          <p:spPr>
            <a:xfrm>
              <a:off x="4433653" y="6115696"/>
              <a:ext cx="1480104" cy="369332"/>
            </a:xfrm>
            <a:prstGeom prst="rect">
              <a:avLst/>
            </a:prstGeom>
            <a:noFill/>
          </p:spPr>
          <p:txBody>
            <a:bodyPr wrap="square" lIns="0" tIns="0" rIns="0" bIns="0" rtlCol="0">
              <a:spAutoFit/>
            </a:bodyPr>
            <a:lstStyle/>
            <a:p>
              <a:pPr algn="ctr"/>
              <a:r>
                <a:rPr lang="en-US" sz="1200" b="1">
                  <a:solidFill>
                    <a:srgbClr val="51B3AE"/>
                  </a:solidFill>
                </a:rPr>
                <a:t>Finish up journal paperwork</a:t>
              </a:r>
            </a:p>
          </p:txBody>
        </p:sp>
        <p:sp>
          <p:nvSpPr>
            <p:cNvPr id="277" name="Arrow: Down 276">
              <a:extLst>
                <a:ext uri="{FF2B5EF4-FFF2-40B4-BE49-F238E27FC236}">
                  <a16:creationId xmlns:a16="http://schemas.microsoft.com/office/drawing/2014/main" id="{F6F81D49-9753-2FDB-9488-826111549059}"/>
                </a:ext>
              </a:extLst>
            </p:cNvPr>
            <p:cNvSpPr/>
            <p:nvPr/>
          </p:nvSpPr>
          <p:spPr>
            <a:xfrm>
              <a:off x="5116268" y="5610600"/>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a:p>
          </p:txBody>
        </p:sp>
        <p:pic>
          <p:nvPicPr>
            <p:cNvPr id="18" name="Graphic 17">
              <a:extLst>
                <a:ext uri="{FF2B5EF4-FFF2-40B4-BE49-F238E27FC236}">
                  <a16:creationId xmlns:a16="http://schemas.microsoft.com/office/drawing/2014/main" id="{84062E5F-D1C6-50ED-7793-A183031D9EAA}"/>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045305" y="5237863"/>
              <a:ext cx="256800" cy="256800"/>
            </a:xfrm>
            <a:prstGeom prst="rect">
              <a:avLst/>
            </a:prstGeom>
          </p:spPr>
        </p:pic>
      </p:grpSp>
      <p:grpSp>
        <p:nvGrpSpPr>
          <p:cNvPr id="46" name="Group 45">
            <a:extLst>
              <a:ext uri="{FF2B5EF4-FFF2-40B4-BE49-F238E27FC236}">
                <a16:creationId xmlns:a16="http://schemas.microsoft.com/office/drawing/2014/main" id="{C0E2125A-EC0B-C98B-740B-B6DC86F3CFC8}"/>
              </a:ext>
            </a:extLst>
          </p:cNvPr>
          <p:cNvGrpSpPr/>
          <p:nvPr/>
        </p:nvGrpSpPr>
        <p:grpSpPr>
          <a:xfrm>
            <a:off x="8261072" y="5121926"/>
            <a:ext cx="1480104" cy="1270769"/>
            <a:chOff x="8261072" y="5121926"/>
            <a:chExt cx="1480104" cy="1270769"/>
          </a:xfrm>
        </p:grpSpPr>
        <p:grpSp>
          <p:nvGrpSpPr>
            <p:cNvPr id="136" name="Group 135">
              <a:extLst>
                <a:ext uri="{FF2B5EF4-FFF2-40B4-BE49-F238E27FC236}">
                  <a16:creationId xmlns:a16="http://schemas.microsoft.com/office/drawing/2014/main" id="{243787D2-61C0-B537-18B7-EDD3C991A719}"/>
                </a:ext>
              </a:extLst>
            </p:cNvPr>
            <p:cNvGrpSpPr>
              <a:grpSpLocks noChangeAspect="1"/>
            </p:cNvGrpSpPr>
            <p:nvPr/>
          </p:nvGrpSpPr>
          <p:grpSpPr>
            <a:xfrm>
              <a:off x="8756787" y="5121926"/>
              <a:ext cx="488674" cy="488674"/>
              <a:chOff x="2304336" y="2397860"/>
              <a:chExt cx="804862" cy="804862"/>
            </a:xfrm>
          </p:grpSpPr>
          <p:sp>
            <p:nvSpPr>
              <p:cNvPr id="137" name="Oval 136">
                <a:extLst>
                  <a:ext uri="{FF2B5EF4-FFF2-40B4-BE49-F238E27FC236}">
                    <a16:creationId xmlns:a16="http://schemas.microsoft.com/office/drawing/2014/main" id="{E52E1E96-57C1-C5F8-5ED9-61EB8219A6D5}"/>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138" name="Oval 137">
                <a:extLst>
                  <a:ext uri="{FF2B5EF4-FFF2-40B4-BE49-F238E27FC236}">
                    <a16:creationId xmlns:a16="http://schemas.microsoft.com/office/drawing/2014/main" id="{6EE8C793-50B3-0675-D009-094A0012973B}"/>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sp>
          <p:nvSpPr>
            <p:cNvPr id="176" name="TextBox 175">
              <a:extLst>
                <a:ext uri="{FF2B5EF4-FFF2-40B4-BE49-F238E27FC236}">
                  <a16:creationId xmlns:a16="http://schemas.microsoft.com/office/drawing/2014/main" id="{7C3B712A-8AE8-73D3-7838-13DD7CFE85A0}"/>
                </a:ext>
              </a:extLst>
            </p:cNvPr>
            <p:cNvSpPr txBox="1"/>
            <p:nvPr/>
          </p:nvSpPr>
          <p:spPr>
            <a:xfrm>
              <a:off x="8261072" y="6208029"/>
              <a:ext cx="1480104" cy="184666"/>
            </a:xfrm>
            <a:prstGeom prst="rect">
              <a:avLst/>
            </a:prstGeom>
            <a:noFill/>
          </p:spPr>
          <p:txBody>
            <a:bodyPr wrap="square" lIns="0" tIns="0" rIns="0" bIns="0" rtlCol="0">
              <a:spAutoFit/>
            </a:bodyPr>
            <a:lstStyle/>
            <a:p>
              <a:pPr algn="ctr"/>
              <a:r>
                <a:rPr lang="en-US" sz="1200" b="1">
                  <a:solidFill>
                    <a:srgbClr val="51B3AE"/>
                  </a:solidFill>
                </a:rPr>
                <a:t>PUBLISH</a:t>
              </a:r>
            </a:p>
          </p:txBody>
        </p:sp>
        <p:sp>
          <p:nvSpPr>
            <p:cNvPr id="278" name="Arrow: Down 277">
              <a:extLst>
                <a:ext uri="{FF2B5EF4-FFF2-40B4-BE49-F238E27FC236}">
                  <a16:creationId xmlns:a16="http://schemas.microsoft.com/office/drawing/2014/main" id="{4F8A397E-BB56-4633-97E6-8BD43644AF3A}"/>
                </a:ext>
              </a:extLst>
            </p:cNvPr>
            <p:cNvSpPr/>
            <p:nvPr/>
          </p:nvSpPr>
          <p:spPr>
            <a:xfrm>
              <a:off x="8943687" y="5610600"/>
              <a:ext cx="114874" cy="362822"/>
            </a:xfrm>
            <a:prstGeom prst="downArrow">
              <a:avLst>
                <a:gd name="adj1" fmla="val 50000"/>
                <a:gd name="adj2" fmla="val 87314"/>
              </a:avLst>
            </a:prstGeom>
            <a:gradFill flip="none" rotWithShape="1">
              <a:gsLst>
                <a:gs pos="0">
                  <a:srgbClr val="0F5669"/>
                </a:gs>
                <a:gs pos="100000">
                  <a:srgbClr val="51B3AE"/>
                </a:gs>
              </a:gsLst>
              <a:lin ang="5400000" scaled="1"/>
              <a:tileRect/>
            </a:gradFill>
            <a:ln w="6350">
              <a:gradFill>
                <a:gsLst>
                  <a:gs pos="0">
                    <a:schemeClr val="bg1">
                      <a:alpha val="0"/>
                    </a:schemeClr>
                  </a:gs>
                  <a:gs pos="100000">
                    <a:schemeClr val="bg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algn="ctr">
                <a:lnSpc>
                  <a:spcPct val="90000"/>
                </a:lnSpc>
                <a:spcAft>
                  <a:spcPts val="600"/>
                </a:spcAft>
              </a:pPr>
              <a:endParaRPr lang="en-US" err="1"/>
            </a:p>
          </p:txBody>
        </p:sp>
        <p:pic>
          <p:nvPicPr>
            <p:cNvPr id="20" name="Graphic 19">
              <a:extLst>
                <a:ext uri="{FF2B5EF4-FFF2-40B4-BE49-F238E27FC236}">
                  <a16:creationId xmlns:a16="http://schemas.microsoft.com/office/drawing/2014/main" id="{31D239F0-90D3-4C10-F7D5-A7B9CC04C62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820562" y="5185701"/>
              <a:ext cx="361124" cy="361124"/>
            </a:xfrm>
            <a:prstGeom prst="rect">
              <a:avLst/>
            </a:prstGeom>
          </p:spPr>
        </p:pic>
      </p:grpSp>
      <p:grpSp>
        <p:nvGrpSpPr>
          <p:cNvPr id="24" name="Group 23">
            <a:extLst>
              <a:ext uri="{FF2B5EF4-FFF2-40B4-BE49-F238E27FC236}">
                <a16:creationId xmlns:a16="http://schemas.microsoft.com/office/drawing/2014/main" id="{755C4DA3-C773-3817-BB1E-E7F0C1E2DD3C}"/>
              </a:ext>
            </a:extLst>
          </p:cNvPr>
          <p:cNvGrpSpPr/>
          <p:nvPr/>
        </p:nvGrpSpPr>
        <p:grpSpPr>
          <a:xfrm>
            <a:off x="10284441" y="5102731"/>
            <a:ext cx="1480104" cy="1289964"/>
            <a:chOff x="10284441" y="5102731"/>
            <a:chExt cx="1480104" cy="1289964"/>
          </a:xfrm>
        </p:grpSpPr>
        <p:sp>
          <p:nvSpPr>
            <p:cNvPr id="179" name="Trapezoid 178">
              <a:extLst>
                <a:ext uri="{FF2B5EF4-FFF2-40B4-BE49-F238E27FC236}">
                  <a16:creationId xmlns:a16="http://schemas.microsoft.com/office/drawing/2014/main" id="{5135AB29-6DC7-1C35-FF32-45447797A26D}"/>
                </a:ext>
              </a:extLst>
            </p:cNvPr>
            <p:cNvSpPr/>
            <p:nvPr/>
          </p:nvSpPr>
          <p:spPr>
            <a:xfrm>
              <a:off x="10548284" y="5702392"/>
              <a:ext cx="952418" cy="373718"/>
            </a:xfrm>
            <a:prstGeom prst="trapezoid">
              <a:avLst>
                <a:gd name="adj" fmla="val 27487"/>
              </a:avLst>
            </a:prstGeom>
            <a:gradFill flip="none" rotWithShape="1">
              <a:gsLst>
                <a:gs pos="97345">
                  <a:schemeClr val="accent4"/>
                </a:gs>
                <a:gs pos="0">
                  <a:schemeClr val="accent4"/>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grpSp>
          <p:nvGrpSpPr>
            <p:cNvPr id="47" name="Group 46">
              <a:extLst>
                <a:ext uri="{FF2B5EF4-FFF2-40B4-BE49-F238E27FC236}">
                  <a16:creationId xmlns:a16="http://schemas.microsoft.com/office/drawing/2014/main" id="{3D78F77A-C71A-2FA3-528D-C4A87FCDE20F}"/>
                </a:ext>
              </a:extLst>
            </p:cNvPr>
            <p:cNvGrpSpPr/>
            <p:nvPr/>
          </p:nvGrpSpPr>
          <p:grpSpPr>
            <a:xfrm>
              <a:off x="10284441" y="5102731"/>
              <a:ext cx="1480104" cy="1289964"/>
              <a:chOff x="10284441" y="5102731"/>
              <a:chExt cx="1480104" cy="1289964"/>
            </a:xfrm>
          </p:grpSpPr>
          <p:sp>
            <p:nvSpPr>
              <p:cNvPr id="177" name="TextBox 176">
                <a:extLst>
                  <a:ext uri="{FF2B5EF4-FFF2-40B4-BE49-F238E27FC236}">
                    <a16:creationId xmlns:a16="http://schemas.microsoft.com/office/drawing/2014/main" id="{648F8D2C-51C6-DB5D-CDDE-5B3BC5002A8E}"/>
                  </a:ext>
                </a:extLst>
              </p:cNvPr>
              <p:cNvSpPr txBox="1"/>
              <p:nvPr/>
            </p:nvSpPr>
            <p:spPr>
              <a:xfrm>
                <a:off x="10284441" y="6208029"/>
                <a:ext cx="1480104" cy="184666"/>
              </a:xfrm>
              <a:prstGeom prst="rect">
                <a:avLst/>
              </a:prstGeom>
              <a:noFill/>
            </p:spPr>
            <p:txBody>
              <a:bodyPr wrap="square" lIns="0" tIns="0" rIns="0" bIns="0" rtlCol="0">
                <a:spAutoFit/>
              </a:bodyPr>
              <a:lstStyle/>
              <a:p>
                <a:pPr algn="ctr"/>
                <a:r>
                  <a:rPr lang="en-US" sz="1200" b="1">
                    <a:solidFill>
                      <a:schemeClr val="accent4"/>
                    </a:solidFill>
                  </a:rPr>
                  <a:t>Disseminate</a:t>
                </a:r>
              </a:p>
            </p:txBody>
          </p:sp>
          <p:grpSp>
            <p:nvGrpSpPr>
              <p:cNvPr id="139" name="Group 138">
                <a:extLst>
                  <a:ext uri="{FF2B5EF4-FFF2-40B4-BE49-F238E27FC236}">
                    <a16:creationId xmlns:a16="http://schemas.microsoft.com/office/drawing/2014/main" id="{5C132EE1-E7A2-798F-EBAA-D30E5C126566}"/>
                  </a:ext>
                </a:extLst>
              </p:cNvPr>
              <p:cNvGrpSpPr/>
              <p:nvPr/>
            </p:nvGrpSpPr>
            <p:grpSpPr>
              <a:xfrm>
                <a:off x="10780156" y="5102731"/>
                <a:ext cx="488674" cy="488674"/>
                <a:chOff x="2304335" y="2397860"/>
                <a:chExt cx="804862" cy="804862"/>
              </a:xfrm>
            </p:grpSpPr>
            <p:sp>
              <p:nvSpPr>
                <p:cNvPr id="140" name="Oval 139">
                  <a:extLst>
                    <a:ext uri="{FF2B5EF4-FFF2-40B4-BE49-F238E27FC236}">
                      <a16:creationId xmlns:a16="http://schemas.microsoft.com/office/drawing/2014/main" id="{B9CD8FFC-8064-4229-4B5F-1C02E79EFC2B}"/>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141" name="Oval 140">
                  <a:extLst>
                    <a:ext uri="{FF2B5EF4-FFF2-40B4-BE49-F238E27FC236}">
                      <a16:creationId xmlns:a16="http://schemas.microsoft.com/office/drawing/2014/main" id="{1569B048-0805-A867-C53C-AA9D2EFB0CB4}"/>
                    </a:ext>
                  </a:extLst>
                </p:cNvPr>
                <p:cNvSpPr/>
                <p:nvPr/>
              </p:nvSpPr>
              <p:spPr>
                <a:xfrm>
                  <a:off x="2304335" y="2397860"/>
                  <a:ext cx="804862" cy="804862"/>
                </a:xfrm>
                <a:prstGeom prst="ellipse">
                  <a:avLst/>
                </a:prstGeom>
                <a:noFill/>
                <a:ln w="25400">
                  <a:gradFill flip="none" rotWithShape="1">
                    <a:gsLst>
                      <a:gs pos="0">
                        <a:schemeClr val="accent4">
                          <a:lumMod val="75000"/>
                        </a:schemeClr>
                      </a:gs>
                      <a:gs pos="100000">
                        <a:schemeClr val="accent4"/>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pic>
            <p:nvPicPr>
              <p:cNvPr id="22" name="Graphic 21">
                <a:extLst>
                  <a:ext uri="{FF2B5EF4-FFF2-40B4-BE49-F238E27FC236}">
                    <a16:creationId xmlns:a16="http://schemas.microsoft.com/office/drawing/2014/main" id="{BEF41CFE-C06C-34E7-9480-1D668CDBBB25}"/>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871131" y="5193706"/>
                <a:ext cx="306725" cy="306725"/>
              </a:xfrm>
              <a:prstGeom prst="rect">
                <a:avLst/>
              </a:prstGeom>
            </p:spPr>
          </p:pic>
        </p:grpSp>
      </p:grpSp>
    </p:spTree>
    <p:extLst>
      <p:ext uri="{BB962C8B-B14F-4D97-AF65-F5344CB8AC3E}">
        <p14:creationId xmlns:p14="http://schemas.microsoft.com/office/powerpoint/2010/main" val="4089534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DA6AA-36EA-993E-DD1F-867F2D23F0D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2515A3C-13D6-7973-D945-3CA70AAB6164}"/>
              </a:ext>
            </a:extLst>
          </p:cNvPr>
          <p:cNvSpPr>
            <a:spLocks noGrp="1"/>
          </p:cNvSpPr>
          <p:nvPr>
            <p:ph type="title"/>
          </p:nvPr>
        </p:nvSpPr>
        <p:spPr/>
        <p:txBody>
          <a:bodyPr/>
          <a:lstStyle/>
          <a:p>
            <a:pPr algn="ctr">
              <a:defRPr>
                <a:latin typeface="Arial"/>
              </a:defRPr>
            </a:pPr>
            <a:r>
              <a:rPr lang="en-US" b="1">
                <a:solidFill>
                  <a:schemeClr val="bg1"/>
                </a:solidFill>
                <a:latin typeface="Arial" panose="020B0604020202020204" pitchFamily="34" charset="0"/>
                <a:cs typeface="Arial" panose="020B0604020202020204" pitchFamily="34" charset="0"/>
              </a:rPr>
              <a:t>Table Discussion</a:t>
            </a:r>
          </a:p>
        </p:txBody>
      </p:sp>
      <p:sp>
        <p:nvSpPr>
          <p:cNvPr id="2" name="Text Placeholder 1">
            <a:extLst>
              <a:ext uri="{FF2B5EF4-FFF2-40B4-BE49-F238E27FC236}">
                <a16:creationId xmlns:a16="http://schemas.microsoft.com/office/drawing/2014/main" id="{E9882A1F-6CE2-8929-BFDE-628ED19CFF46}"/>
              </a:ext>
            </a:extLst>
          </p:cNvPr>
          <p:cNvSpPr>
            <a:spLocks noGrp="1"/>
          </p:cNvSpPr>
          <p:nvPr>
            <p:ph type="body" sz="quarter" idx="10"/>
          </p:nvPr>
        </p:nvSpPr>
        <p:spPr/>
        <p:txBody>
          <a:bodyPr/>
          <a:lstStyle/>
          <a:p>
            <a:r>
              <a:rPr lang="en-US"/>
              <a:t>Worksheet </a:t>
            </a:r>
          </a:p>
          <a:p>
            <a:r>
              <a:rPr lang="en-US"/>
              <a:t>sections 6–7</a:t>
            </a:r>
          </a:p>
        </p:txBody>
      </p:sp>
    </p:spTree>
    <p:extLst>
      <p:ext uri="{BB962C8B-B14F-4D97-AF65-F5344CB8AC3E}">
        <p14:creationId xmlns:p14="http://schemas.microsoft.com/office/powerpoint/2010/main" val="20626014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D37C374-A950-302A-0398-E0F82BACD437}"/>
              </a:ext>
            </a:extLst>
          </p:cNvPr>
          <p:cNvSpPr/>
          <p:nvPr/>
        </p:nvSpPr>
        <p:spPr>
          <a:xfrm>
            <a:off x="0" y="0"/>
            <a:ext cx="12192000" cy="6858000"/>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endParaRPr lang="en-IN" err="1"/>
          </a:p>
        </p:txBody>
      </p:sp>
      <p:pic>
        <p:nvPicPr>
          <p:cNvPr id="5" name="Picture 4" descr="A black background with blue text&#10;&#10;AI-generated content may be incorrect.">
            <a:extLst>
              <a:ext uri="{FF2B5EF4-FFF2-40B4-BE49-F238E27FC236}">
                <a16:creationId xmlns:a16="http://schemas.microsoft.com/office/drawing/2014/main" id="{9090EB87-77AF-3072-FAED-139E9B6E092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Effect>
                      <a14:brightnessContrast bright="100000" contrast="100000"/>
                    </a14:imgEffect>
                  </a14:imgLayer>
                </a14:imgProps>
              </a:ext>
            </a:extLst>
          </a:blip>
          <a:stretch>
            <a:fillRect/>
          </a:stretch>
        </p:blipFill>
        <p:spPr>
          <a:xfrm>
            <a:off x="10396177" y="118814"/>
            <a:ext cx="1659518" cy="808173"/>
          </a:xfrm>
          <a:prstGeom prst="rect">
            <a:avLst/>
          </a:prstGeom>
        </p:spPr>
      </p:pic>
      <p:sp>
        <p:nvSpPr>
          <p:cNvPr id="8" name="Text 16">
            <a:extLst>
              <a:ext uri="{FF2B5EF4-FFF2-40B4-BE49-F238E27FC236}">
                <a16:creationId xmlns:a16="http://schemas.microsoft.com/office/drawing/2014/main" id="{400FD33B-1315-046B-42D4-DB89D3CA9B6A}"/>
              </a:ext>
            </a:extLst>
          </p:cNvPr>
          <p:cNvSpPr/>
          <p:nvPr/>
        </p:nvSpPr>
        <p:spPr>
          <a:xfrm>
            <a:off x="606425" y="2810103"/>
            <a:ext cx="10975975" cy="1234440"/>
          </a:xfrm>
          <a:prstGeom prst="rect">
            <a:avLst/>
          </a:prstGeom>
          <a:noFill/>
          <a:ln/>
        </p:spPr>
        <p:txBody>
          <a:bodyPr wrap="square" rtlCol="0" anchor="ctr"/>
          <a:lstStyle/>
          <a:p>
            <a:pPr marL="0" indent="0" algn="ctr">
              <a:spcAft>
                <a:spcPts val="3000"/>
              </a:spcAft>
              <a:buNone/>
            </a:pPr>
            <a:r>
              <a:rPr lang="en-US" sz="2800" b="1">
                <a:solidFill>
                  <a:schemeClr val="bg1"/>
                </a:solidFill>
                <a:ea typeface="Georgia" pitchFamily="34" charset="-122"/>
                <a:cs typeface="Georgia" pitchFamily="34" charset="-120"/>
              </a:rPr>
              <a:t>Today’s publication may be tomorrow’s catalyst for change</a:t>
            </a:r>
          </a:p>
          <a:p>
            <a:pPr marL="0" indent="0" algn="ctr">
              <a:spcAft>
                <a:spcPts val="3000"/>
              </a:spcAft>
              <a:buNone/>
            </a:pPr>
            <a:r>
              <a:rPr lang="en-US" sz="2800" b="1">
                <a:solidFill>
                  <a:schemeClr val="bg1"/>
                </a:solidFill>
                <a:ea typeface="Georgia" pitchFamily="34" charset="-122"/>
                <a:cs typeface="Georgia" pitchFamily="34" charset="-120"/>
              </a:rPr>
              <a:t>Thank YOU!</a:t>
            </a:r>
            <a:endParaRPr lang="en-US" sz="2800">
              <a:solidFill>
                <a:schemeClr val="bg1"/>
              </a:solidFill>
            </a:endParaRPr>
          </a:p>
        </p:txBody>
      </p:sp>
      <p:cxnSp>
        <p:nvCxnSpPr>
          <p:cNvPr id="46" name="Straight Connector 45">
            <a:extLst>
              <a:ext uri="{FF2B5EF4-FFF2-40B4-BE49-F238E27FC236}">
                <a16:creationId xmlns:a16="http://schemas.microsoft.com/office/drawing/2014/main" id="{5450B136-13A7-EF16-80D3-B3AE510136A0}"/>
              </a:ext>
            </a:extLst>
          </p:cNvPr>
          <p:cNvCxnSpPr>
            <a:cxnSpLocks/>
          </p:cNvCxnSpPr>
          <p:nvPr/>
        </p:nvCxnSpPr>
        <p:spPr>
          <a:xfrm>
            <a:off x="4722812" y="4297045"/>
            <a:ext cx="2743200" cy="45720"/>
          </a:xfrm>
          <a:prstGeom prst="line">
            <a:avLst/>
          </a:prstGeom>
          <a:ln w="31750" cap="rnd">
            <a:solidFill>
              <a:srgbClr val="88D6D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60B8FE5B-F1BD-5410-A30B-46ABE989346A}"/>
              </a:ext>
            </a:extLst>
          </p:cNvPr>
          <p:cNvPicPr>
            <a:picLocks noChangeAspect="1"/>
          </p:cNvPicPr>
          <p:nvPr/>
        </p:nvPicPr>
        <p:blipFill>
          <a:blip r:embed="rId4"/>
          <a:srcRect l="19209"/>
          <a:stretch>
            <a:fillRect/>
          </a:stretch>
        </p:blipFill>
        <p:spPr>
          <a:xfrm>
            <a:off x="0" y="69491"/>
            <a:ext cx="1763303" cy="2426418"/>
          </a:xfrm>
          <a:custGeom>
            <a:avLst/>
            <a:gdLst>
              <a:gd name="csX0" fmla="*/ 0 w 1763303"/>
              <a:gd name="csY0" fmla="*/ 0 h 2426418"/>
              <a:gd name="csX1" fmla="*/ 1763303 w 1763303"/>
              <a:gd name="csY1" fmla="*/ 0 h 2426418"/>
              <a:gd name="csX2" fmla="*/ 1763303 w 1763303"/>
              <a:gd name="csY2" fmla="*/ 2426418 h 2426418"/>
              <a:gd name="csX3" fmla="*/ 0 w 1763303"/>
              <a:gd name="csY3" fmla="*/ 2426418 h 2426418"/>
            </a:gdLst>
            <a:ahLst/>
            <a:cxnLst>
              <a:cxn ang="0">
                <a:pos x="csX0" y="csY0"/>
              </a:cxn>
              <a:cxn ang="0">
                <a:pos x="csX1" y="csY1"/>
              </a:cxn>
              <a:cxn ang="0">
                <a:pos x="csX2" y="csY2"/>
              </a:cxn>
              <a:cxn ang="0">
                <a:pos x="csX3" y="csY3"/>
              </a:cxn>
            </a:cxnLst>
            <a:rect l="l" t="t" r="r" b="b"/>
            <a:pathLst>
              <a:path w="1763303" h="2426418">
                <a:moveTo>
                  <a:pt x="0" y="0"/>
                </a:moveTo>
                <a:lnTo>
                  <a:pt x="1763303" y="0"/>
                </a:lnTo>
                <a:lnTo>
                  <a:pt x="1763303" y="2426418"/>
                </a:lnTo>
                <a:lnTo>
                  <a:pt x="0" y="2426418"/>
                </a:lnTo>
                <a:close/>
              </a:path>
            </a:pathLst>
          </a:custGeom>
        </p:spPr>
      </p:pic>
      <p:pic>
        <p:nvPicPr>
          <p:cNvPr id="9" name="Picture 8">
            <a:extLst>
              <a:ext uri="{FF2B5EF4-FFF2-40B4-BE49-F238E27FC236}">
                <a16:creationId xmlns:a16="http://schemas.microsoft.com/office/drawing/2014/main" id="{96F96100-1FE1-6642-663B-4BD0EA5C76A2}"/>
              </a:ext>
            </a:extLst>
          </p:cNvPr>
          <p:cNvPicPr>
            <a:picLocks noChangeAspect="1"/>
          </p:cNvPicPr>
          <p:nvPr/>
        </p:nvPicPr>
        <p:blipFill>
          <a:blip r:embed="rId4"/>
          <a:srcRect l="19209"/>
          <a:stretch>
            <a:fillRect/>
          </a:stretch>
        </p:blipFill>
        <p:spPr>
          <a:xfrm flipH="1" flipV="1">
            <a:off x="9948716" y="3291479"/>
            <a:ext cx="2243284" cy="3086902"/>
          </a:xfrm>
          <a:custGeom>
            <a:avLst/>
            <a:gdLst>
              <a:gd name="csX0" fmla="*/ 0 w 1763303"/>
              <a:gd name="csY0" fmla="*/ 0 h 2426418"/>
              <a:gd name="csX1" fmla="*/ 1763303 w 1763303"/>
              <a:gd name="csY1" fmla="*/ 0 h 2426418"/>
              <a:gd name="csX2" fmla="*/ 1763303 w 1763303"/>
              <a:gd name="csY2" fmla="*/ 2426418 h 2426418"/>
              <a:gd name="csX3" fmla="*/ 0 w 1763303"/>
              <a:gd name="csY3" fmla="*/ 2426418 h 2426418"/>
            </a:gdLst>
            <a:ahLst/>
            <a:cxnLst>
              <a:cxn ang="0">
                <a:pos x="csX0" y="csY0"/>
              </a:cxn>
              <a:cxn ang="0">
                <a:pos x="csX1" y="csY1"/>
              </a:cxn>
              <a:cxn ang="0">
                <a:pos x="csX2" y="csY2"/>
              </a:cxn>
              <a:cxn ang="0">
                <a:pos x="csX3" y="csY3"/>
              </a:cxn>
            </a:cxnLst>
            <a:rect l="l" t="t" r="r" b="b"/>
            <a:pathLst>
              <a:path w="1763303" h="2426418">
                <a:moveTo>
                  <a:pt x="0" y="0"/>
                </a:moveTo>
                <a:lnTo>
                  <a:pt x="1763303" y="0"/>
                </a:lnTo>
                <a:lnTo>
                  <a:pt x="1763303" y="2426418"/>
                </a:lnTo>
                <a:lnTo>
                  <a:pt x="0" y="2426418"/>
                </a:lnTo>
                <a:close/>
              </a:path>
            </a:pathLst>
          </a:custGeom>
        </p:spPr>
      </p:pic>
    </p:spTree>
    <p:extLst>
      <p:ext uri="{BB962C8B-B14F-4D97-AF65-F5344CB8AC3E}">
        <p14:creationId xmlns:p14="http://schemas.microsoft.com/office/powerpoint/2010/main" val="24257594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A825F-3A2B-65C9-B946-5C8F21C4E0C1}"/>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CAAA7D0-35D1-B0BB-01B8-11CD96EEF712}"/>
              </a:ext>
            </a:extLst>
          </p:cNvPr>
          <p:cNvSpPr/>
          <p:nvPr/>
        </p:nvSpPr>
        <p:spPr>
          <a:xfrm>
            <a:off x="0" y="0"/>
            <a:ext cx="12192000" cy="6858000"/>
          </a:xfrm>
          <a:prstGeom prst="rect">
            <a:avLst/>
          </a:pr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spcAft>
                <a:spcPts val="600"/>
              </a:spcAft>
            </a:pPr>
            <a:endParaRPr lang="en-IN" err="1"/>
          </a:p>
        </p:txBody>
      </p:sp>
      <p:pic>
        <p:nvPicPr>
          <p:cNvPr id="4" name="Picture 3" descr="A black background with blue text&#10;&#10;AI-generated content may be incorrect.">
            <a:extLst>
              <a:ext uri="{FF2B5EF4-FFF2-40B4-BE49-F238E27FC236}">
                <a16:creationId xmlns:a16="http://schemas.microsoft.com/office/drawing/2014/main" id="{A17AE2E3-2A9D-21A3-71CE-D2277BB09A1F}"/>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100000"/>
                    </a14:imgEffect>
                    <a14:imgEffect>
                      <a14:brightnessContrast bright="100000" contrast="100000"/>
                    </a14:imgEffect>
                  </a14:imgLayer>
                </a14:imgProps>
              </a:ext>
            </a:extLst>
          </a:blip>
          <a:stretch>
            <a:fillRect/>
          </a:stretch>
        </p:blipFill>
        <p:spPr>
          <a:xfrm>
            <a:off x="10396177" y="118814"/>
            <a:ext cx="1659518" cy="808173"/>
          </a:xfrm>
          <a:prstGeom prst="rect">
            <a:avLst/>
          </a:prstGeom>
        </p:spPr>
      </p:pic>
      <p:sp>
        <p:nvSpPr>
          <p:cNvPr id="5" name="Text 16">
            <a:extLst>
              <a:ext uri="{FF2B5EF4-FFF2-40B4-BE49-F238E27FC236}">
                <a16:creationId xmlns:a16="http://schemas.microsoft.com/office/drawing/2014/main" id="{5866CC4E-C8F9-4963-FF54-DDB63AC2E779}"/>
              </a:ext>
            </a:extLst>
          </p:cNvPr>
          <p:cNvSpPr/>
          <p:nvPr/>
        </p:nvSpPr>
        <p:spPr>
          <a:xfrm>
            <a:off x="606425" y="2810103"/>
            <a:ext cx="10975975" cy="1234440"/>
          </a:xfrm>
          <a:prstGeom prst="rect">
            <a:avLst/>
          </a:prstGeom>
          <a:noFill/>
          <a:ln/>
        </p:spPr>
        <p:txBody>
          <a:bodyPr wrap="square" rtlCol="0" anchor="ctr"/>
          <a:lstStyle/>
          <a:p>
            <a:pPr marL="0" indent="0" algn="ctr">
              <a:spcAft>
                <a:spcPts val="3000"/>
              </a:spcAft>
              <a:buNone/>
            </a:pPr>
            <a:r>
              <a:rPr lang="en-US" sz="2800" b="1">
                <a:solidFill>
                  <a:schemeClr val="bg1"/>
                </a:solidFill>
                <a:ea typeface="Georgia" pitchFamily="34" charset="-122"/>
                <a:cs typeface="Georgia" pitchFamily="34" charset="-120"/>
              </a:rPr>
              <a:t>Additional Slides</a:t>
            </a:r>
            <a:endParaRPr lang="en-US" sz="2800">
              <a:solidFill>
                <a:schemeClr val="bg1"/>
              </a:solidFill>
            </a:endParaRPr>
          </a:p>
        </p:txBody>
      </p:sp>
      <p:pic>
        <p:nvPicPr>
          <p:cNvPr id="30" name="Picture 29">
            <a:extLst>
              <a:ext uri="{FF2B5EF4-FFF2-40B4-BE49-F238E27FC236}">
                <a16:creationId xmlns:a16="http://schemas.microsoft.com/office/drawing/2014/main" id="{25E95E83-8241-1EFA-8F71-DEE7EFD1A995}"/>
              </a:ext>
            </a:extLst>
          </p:cNvPr>
          <p:cNvPicPr>
            <a:picLocks noChangeAspect="1"/>
          </p:cNvPicPr>
          <p:nvPr/>
        </p:nvPicPr>
        <p:blipFill>
          <a:blip r:embed="rId4"/>
          <a:srcRect l="19209"/>
          <a:stretch>
            <a:fillRect/>
          </a:stretch>
        </p:blipFill>
        <p:spPr>
          <a:xfrm>
            <a:off x="0" y="69491"/>
            <a:ext cx="3883786" cy="5344338"/>
          </a:xfrm>
          <a:custGeom>
            <a:avLst/>
            <a:gdLst>
              <a:gd name="csX0" fmla="*/ 0 w 1763303"/>
              <a:gd name="csY0" fmla="*/ 0 h 2426418"/>
              <a:gd name="csX1" fmla="*/ 1763303 w 1763303"/>
              <a:gd name="csY1" fmla="*/ 0 h 2426418"/>
              <a:gd name="csX2" fmla="*/ 1763303 w 1763303"/>
              <a:gd name="csY2" fmla="*/ 2426418 h 2426418"/>
              <a:gd name="csX3" fmla="*/ 0 w 1763303"/>
              <a:gd name="csY3" fmla="*/ 2426418 h 2426418"/>
            </a:gdLst>
            <a:ahLst/>
            <a:cxnLst>
              <a:cxn ang="0">
                <a:pos x="csX0" y="csY0"/>
              </a:cxn>
              <a:cxn ang="0">
                <a:pos x="csX1" y="csY1"/>
              </a:cxn>
              <a:cxn ang="0">
                <a:pos x="csX2" y="csY2"/>
              </a:cxn>
              <a:cxn ang="0">
                <a:pos x="csX3" y="csY3"/>
              </a:cxn>
            </a:cxnLst>
            <a:rect l="l" t="t" r="r" b="b"/>
            <a:pathLst>
              <a:path w="1763303" h="2426418">
                <a:moveTo>
                  <a:pt x="0" y="0"/>
                </a:moveTo>
                <a:lnTo>
                  <a:pt x="1763303" y="0"/>
                </a:lnTo>
                <a:lnTo>
                  <a:pt x="1763303" y="2426418"/>
                </a:lnTo>
                <a:lnTo>
                  <a:pt x="0" y="2426418"/>
                </a:lnTo>
                <a:close/>
              </a:path>
            </a:pathLst>
          </a:custGeom>
        </p:spPr>
      </p:pic>
    </p:spTree>
    <p:extLst>
      <p:ext uri="{BB962C8B-B14F-4D97-AF65-F5344CB8AC3E}">
        <p14:creationId xmlns:p14="http://schemas.microsoft.com/office/powerpoint/2010/main" val="7987926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FBDA0-2FBF-B296-8322-63EEB7244E46}"/>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92510AA5-2DED-685F-C334-180F4233F0B5}"/>
              </a:ext>
            </a:extLst>
          </p:cNvPr>
          <p:cNvSpPr>
            <a:spLocks noGrp="1"/>
          </p:cNvSpPr>
          <p:nvPr>
            <p:ph type="title"/>
          </p:nvPr>
        </p:nvSpPr>
        <p:spPr>
          <a:xfrm>
            <a:off x="609600" y="401639"/>
            <a:ext cx="9712751" cy="804992"/>
          </a:xfrm>
        </p:spPr>
        <p:txBody>
          <a:bodyPr>
            <a:noAutofit/>
          </a:bodyPr>
          <a:lstStyle/>
          <a:p>
            <a:r>
              <a:rPr lang="en-US"/>
              <a:t>Introduction</a:t>
            </a:r>
          </a:p>
        </p:txBody>
      </p:sp>
      <p:sp>
        <p:nvSpPr>
          <p:cNvPr id="47" name="Freeform: Shape 46">
            <a:extLst>
              <a:ext uri="{FF2B5EF4-FFF2-40B4-BE49-F238E27FC236}">
                <a16:creationId xmlns:a16="http://schemas.microsoft.com/office/drawing/2014/main" id="{597D1A61-F3B9-B134-F1FB-71E3B12FD0F4}"/>
              </a:ext>
            </a:extLst>
          </p:cNvPr>
          <p:cNvSpPr>
            <a:spLocks/>
          </p:cNvSpPr>
          <p:nvPr/>
        </p:nvSpPr>
        <p:spPr>
          <a:xfrm>
            <a:off x="609600" y="1346200"/>
            <a:ext cx="5394960" cy="1581467"/>
          </a:xfrm>
          <a:custGeom>
            <a:avLst/>
            <a:gdLst>
              <a:gd name="csX0" fmla="*/ 0 w 5394960"/>
              <a:gd name="csY0" fmla="*/ 0 h 1581467"/>
              <a:gd name="csX1" fmla="*/ 5394960 w 5394960"/>
              <a:gd name="csY1" fmla="*/ 0 h 1581467"/>
              <a:gd name="csX2" fmla="*/ 5394960 w 5394960"/>
              <a:gd name="csY2" fmla="*/ 1581467 h 1581467"/>
              <a:gd name="csX3" fmla="*/ 0 w 5394960"/>
              <a:gd name="csY3" fmla="*/ 1581467 h 1581467"/>
              <a:gd name="csX4" fmla="*/ 0 w 5394960"/>
              <a:gd name="csY4" fmla="*/ 0 h 1581467"/>
            </a:gdLst>
            <a:ahLst/>
            <a:cxnLst>
              <a:cxn ang="0">
                <a:pos x="csX0" y="csY0"/>
              </a:cxn>
              <a:cxn ang="0">
                <a:pos x="csX1" y="csY1"/>
              </a:cxn>
              <a:cxn ang="0">
                <a:pos x="csX2" y="csY2"/>
              </a:cxn>
              <a:cxn ang="0">
                <a:pos x="csX3" y="csY3"/>
              </a:cxn>
              <a:cxn ang="0">
                <a:pos x="csX4" y="csY4"/>
              </a:cxn>
            </a:cxnLst>
            <a:rect l="l" t="t" r="r" b="b"/>
            <a:pathLst>
              <a:path w="5394960" h="1581467">
                <a:moveTo>
                  <a:pt x="0" y="0"/>
                </a:moveTo>
                <a:lnTo>
                  <a:pt x="5394960" y="0"/>
                </a:lnTo>
                <a:lnTo>
                  <a:pt x="5394960" y="1581467"/>
                </a:lnTo>
                <a:lnTo>
                  <a:pt x="0" y="1581467"/>
                </a:lnTo>
                <a:lnTo>
                  <a:pt x="0" y="0"/>
                </a:lnTo>
                <a:close/>
              </a:path>
            </a:pathLst>
          </a:custGeom>
          <a:solidFill>
            <a:srgbClr val="FFFFFF"/>
          </a:solidFill>
          <a:ln>
            <a:noFill/>
          </a:ln>
          <a:effectLst>
            <a:outerShdw blurRad="254000" algn="tr" rotWithShape="0">
              <a:schemeClr val="bg1">
                <a:lumMod val="50000"/>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t">
            <a:noAutofit/>
          </a:bodyPr>
          <a:lstStyle/>
          <a:p>
            <a:pPr>
              <a:spcAft>
                <a:spcPts val="400"/>
              </a:spcAft>
            </a:pPr>
            <a:r>
              <a:rPr lang="en-US" sz="1600" b="1">
                <a:solidFill>
                  <a:srgbClr val="0F5669"/>
                </a:solidFill>
              </a:rPr>
              <a:t>Create a story</a:t>
            </a:r>
          </a:p>
          <a:p>
            <a:pPr marL="341313" indent="-231775">
              <a:spcAft>
                <a:spcPts val="600"/>
              </a:spcAft>
              <a:buFont typeface="Arial" panose="020B0604020202020204" pitchFamily="34" charset="0"/>
              <a:buChar char="•"/>
            </a:pPr>
            <a:r>
              <a:rPr lang="en-US" sz="1400">
                <a:solidFill>
                  <a:schemeClr val="tx1"/>
                </a:solidFill>
              </a:rPr>
              <a:t>Tells the reader why they should keep reading</a:t>
            </a:r>
          </a:p>
          <a:p>
            <a:pPr marL="341313" indent="-231775">
              <a:spcAft>
                <a:spcPts val="600"/>
              </a:spcAft>
              <a:buFont typeface="Arial" panose="020B0604020202020204" pitchFamily="34" charset="0"/>
              <a:buChar char="•"/>
            </a:pPr>
            <a:r>
              <a:rPr lang="en-US" sz="1400">
                <a:solidFill>
                  <a:schemeClr val="tx1"/>
                </a:solidFill>
              </a:rPr>
              <a:t>Anchor it in evidence; reference all statements with pee reviewed articles</a:t>
            </a:r>
          </a:p>
        </p:txBody>
      </p:sp>
      <p:sp>
        <p:nvSpPr>
          <p:cNvPr id="44" name="Freeform: Shape 43">
            <a:extLst>
              <a:ext uri="{FF2B5EF4-FFF2-40B4-BE49-F238E27FC236}">
                <a16:creationId xmlns:a16="http://schemas.microsoft.com/office/drawing/2014/main" id="{D86F00E2-0490-E25D-369C-540167845E91}"/>
              </a:ext>
            </a:extLst>
          </p:cNvPr>
          <p:cNvSpPr>
            <a:spLocks/>
          </p:cNvSpPr>
          <p:nvPr/>
        </p:nvSpPr>
        <p:spPr>
          <a:xfrm>
            <a:off x="609600" y="3110547"/>
            <a:ext cx="5394960" cy="1581467"/>
          </a:xfrm>
          <a:custGeom>
            <a:avLst/>
            <a:gdLst>
              <a:gd name="csX0" fmla="*/ 0 w 5394960"/>
              <a:gd name="csY0" fmla="*/ 0 h 1581467"/>
              <a:gd name="csX1" fmla="*/ 5394960 w 5394960"/>
              <a:gd name="csY1" fmla="*/ 0 h 1581467"/>
              <a:gd name="csX2" fmla="*/ 5394960 w 5394960"/>
              <a:gd name="csY2" fmla="*/ 1581467 h 1581467"/>
              <a:gd name="csX3" fmla="*/ 0 w 5394960"/>
              <a:gd name="csY3" fmla="*/ 1581467 h 1581467"/>
              <a:gd name="csX4" fmla="*/ 0 w 5394960"/>
              <a:gd name="csY4" fmla="*/ 0 h 1581467"/>
            </a:gdLst>
            <a:ahLst/>
            <a:cxnLst>
              <a:cxn ang="0">
                <a:pos x="csX0" y="csY0"/>
              </a:cxn>
              <a:cxn ang="0">
                <a:pos x="csX1" y="csY1"/>
              </a:cxn>
              <a:cxn ang="0">
                <a:pos x="csX2" y="csY2"/>
              </a:cxn>
              <a:cxn ang="0">
                <a:pos x="csX3" y="csY3"/>
              </a:cxn>
              <a:cxn ang="0">
                <a:pos x="csX4" y="csY4"/>
              </a:cxn>
            </a:cxnLst>
            <a:rect l="l" t="t" r="r" b="b"/>
            <a:pathLst>
              <a:path w="5394960" h="1581467">
                <a:moveTo>
                  <a:pt x="0" y="0"/>
                </a:moveTo>
                <a:lnTo>
                  <a:pt x="5394960" y="0"/>
                </a:lnTo>
                <a:lnTo>
                  <a:pt x="5394960" y="1581467"/>
                </a:lnTo>
                <a:lnTo>
                  <a:pt x="0" y="1581467"/>
                </a:lnTo>
                <a:lnTo>
                  <a:pt x="0" y="0"/>
                </a:lnTo>
                <a:close/>
              </a:path>
            </a:pathLst>
          </a:custGeom>
          <a:solidFill>
            <a:srgbClr val="FFFFFF"/>
          </a:solidFill>
          <a:ln>
            <a:noFill/>
          </a:ln>
          <a:effectLst>
            <a:outerShdw blurRad="1016000" dist="38100" dir="8100000" algn="tr"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ctr">
            <a:noAutofit/>
          </a:bodyPr>
          <a:lstStyle/>
          <a:p>
            <a:pPr>
              <a:spcAft>
                <a:spcPts val="400"/>
              </a:spcAft>
            </a:pPr>
            <a:r>
              <a:rPr lang="en-US" sz="1600" b="1">
                <a:solidFill>
                  <a:srgbClr val="0F5669"/>
                </a:solidFill>
              </a:rPr>
              <a:t>Keep it to 1–2 pages double spaced</a:t>
            </a:r>
          </a:p>
          <a:p>
            <a:pPr marL="341313" indent="-231775">
              <a:spcAft>
                <a:spcPts val="600"/>
              </a:spcAft>
              <a:buFont typeface="Arial" panose="020B0604020202020204" pitchFamily="34" charset="0"/>
              <a:buChar char="•"/>
            </a:pPr>
            <a:r>
              <a:rPr lang="en-US" sz="1400">
                <a:solidFill>
                  <a:schemeClr val="tx1"/>
                </a:solidFill>
              </a:rPr>
              <a:t>An intro should NOT be a literature review</a:t>
            </a:r>
          </a:p>
          <a:p>
            <a:pPr marL="341313" indent="-231775">
              <a:spcAft>
                <a:spcPts val="600"/>
              </a:spcAft>
              <a:buFont typeface="Arial" panose="020B0604020202020204" pitchFamily="34" charset="0"/>
              <a:buChar char="•"/>
            </a:pPr>
            <a:r>
              <a:rPr lang="en-US" sz="1400">
                <a:solidFill>
                  <a:schemeClr val="tx1"/>
                </a:solidFill>
              </a:rPr>
              <a:t>DO NOT plagiarize</a:t>
            </a:r>
          </a:p>
          <a:p>
            <a:pPr marL="341313" indent="-231775">
              <a:spcAft>
                <a:spcPts val="600"/>
              </a:spcAft>
              <a:buFont typeface="Arial" panose="020B0604020202020204" pitchFamily="34" charset="0"/>
              <a:buChar char="•"/>
            </a:pPr>
            <a:r>
              <a:rPr lang="en-US" sz="1400">
                <a:solidFill>
                  <a:schemeClr val="tx1"/>
                </a:solidFill>
              </a:rPr>
              <a:t>Consider who your audience is, do not tell them things that are obvious</a:t>
            </a:r>
          </a:p>
        </p:txBody>
      </p:sp>
      <p:sp>
        <p:nvSpPr>
          <p:cNvPr id="41" name="Freeform: Shape 40">
            <a:extLst>
              <a:ext uri="{FF2B5EF4-FFF2-40B4-BE49-F238E27FC236}">
                <a16:creationId xmlns:a16="http://schemas.microsoft.com/office/drawing/2014/main" id="{C3BD339C-3561-F6EF-FFB6-A199B196CEF6}"/>
              </a:ext>
            </a:extLst>
          </p:cNvPr>
          <p:cNvSpPr>
            <a:spLocks/>
          </p:cNvSpPr>
          <p:nvPr/>
        </p:nvSpPr>
        <p:spPr>
          <a:xfrm>
            <a:off x="609600" y="4874894"/>
            <a:ext cx="5394960" cy="1581467"/>
          </a:xfrm>
          <a:custGeom>
            <a:avLst/>
            <a:gdLst>
              <a:gd name="csX0" fmla="*/ 0 w 5394960"/>
              <a:gd name="csY0" fmla="*/ 0 h 1581467"/>
              <a:gd name="csX1" fmla="*/ 5394960 w 5394960"/>
              <a:gd name="csY1" fmla="*/ 0 h 1581467"/>
              <a:gd name="csX2" fmla="*/ 5394960 w 5394960"/>
              <a:gd name="csY2" fmla="*/ 1581467 h 1581467"/>
              <a:gd name="csX3" fmla="*/ 0 w 5394960"/>
              <a:gd name="csY3" fmla="*/ 1581467 h 1581467"/>
              <a:gd name="csX4" fmla="*/ 0 w 5394960"/>
              <a:gd name="csY4" fmla="*/ 0 h 1581467"/>
            </a:gdLst>
            <a:ahLst/>
            <a:cxnLst>
              <a:cxn ang="0">
                <a:pos x="csX0" y="csY0"/>
              </a:cxn>
              <a:cxn ang="0">
                <a:pos x="csX1" y="csY1"/>
              </a:cxn>
              <a:cxn ang="0">
                <a:pos x="csX2" y="csY2"/>
              </a:cxn>
              <a:cxn ang="0">
                <a:pos x="csX3" y="csY3"/>
              </a:cxn>
              <a:cxn ang="0">
                <a:pos x="csX4" y="csY4"/>
              </a:cxn>
            </a:cxnLst>
            <a:rect l="l" t="t" r="r" b="b"/>
            <a:pathLst>
              <a:path w="5394960" h="1581467">
                <a:moveTo>
                  <a:pt x="0" y="0"/>
                </a:moveTo>
                <a:lnTo>
                  <a:pt x="5394960" y="0"/>
                </a:lnTo>
                <a:lnTo>
                  <a:pt x="5394960" y="1581467"/>
                </a:lnTo>
                <a:lnTo>
                  <a:pt x="0" y="1581467"/>
                </a:lnTo>
                <a:lnTo>
                  <a:pt x="0" y="0"/>
                </a:lnTo>
                <a:close/>
              </a:path>
            </a:pathLst>
          </a:custGeom>
          <a:solidFill>
            <a:srgbClr val="FFFFFF"/>
          </a:solidFill>
          <a:ln>
            <a:noFill/>
          </a:ln>
          <a:effectLst>
            <a:outerShdw blurRad="1016000" dist="38100" dir="8100000" algn="tr"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ctr">
            <a:noAutofit/>
          </a:bodyPr>
          <a:lstStyle/>
          <a:p>
            <a:pPr marL="341313" indent="-231775">
              <a:spcAft>
                <a:spcPts val="600"/>
              </a:spcAft>
              <a:buFont typeface="Arial" panose="020B0604020202020204" pitchFamily="34" charset="0"/>
              <a:buChar char="•"/>
            </a:pPr>
            <a:r>
              <a:rPr lang="en-US" sz="1600">
                <a:solidFill>
                  <a:schemeClr val="tx1"/>
                </a:solidFill>
              </a:rPr>
              <a:t>The last paragraph of the intro should introduce your research, the question you will be answering</a:t>
            </a:r>
          </a:p>
          <a:p>
            <a:pPr marL="341313" indent="-231775">
              <a:spcAft>
                <a:spcPts val="600"/>
              </a:spcAft>
              <a:buFont typeface="Arial" panose="020B0604020202020204" pitchFamily="34" charset="0"/>
              <a:buChar char="•"/>
            </a:pPr>
            <a:r>
              <a:rPr lang="en-US" sz="1600">
                <a:solidFill>
                  <a:schemeClr val="tx1"/>
                </a:solidFill>
              </a:rPr>
              <a:t>Expect to keep coming back to the intro as you refine your paper and story</a:t>
            </a:r>
          </a:p>
        </p:txBody>
      </p:sp>
      <p:grpSp>
        <p:nvGrpSpPr>
          <p:cNvPr id="59" name="Group 58">
            <a:extLst>
              <a:ext uri="{FF2B5EF4-FFF2-40B4-BE49-F238E27FC236}">
                <a16:creationId xmlns:a16="http://schemas.microsoft.com/office/drawing/2014/main" id="{C4A4C3DD-E2F0-7FDB-D473-430E7CF6CCA8}"/>
              </a:ext>
            </a:extLst>
          </p:cNvPr>
          <p:cNvGrpSpPr/>
          <p:nvPr/>
        </p:nvGrpSpPr>
        <p:grpSpPr>
          <a:xfrm>
            <a:off x="6187440" y="1346200"/>
            <a:ext cx="5394960" cy="1581467"/>
            <a:chOff x="6187440" y="1346200"/>
            <a:chExt cx="5394960" cy="1581467"/>
          </a:xfrm>
        </p:grpSpPr>
        <p:sp>
          <p:nvSpPr>
            <p:cNvPr id="50" name="Rectangle 49">
              <a:extLst>
                <a:ext uri="{FF2B5EF4-FFF2-40B4-BE49-F238E27FC236}">
                  <a16:creationId xmlns:a16="http://schemas.microsoft.com/office/drawing/2014/main" id="{D5EBD655-B76E-B9D6-DCD3-A9F82F2A823B}"/>
                </a:ext>
              </a:extLst>
            </p:cNvPr>
            <p:cNvSpPr/>
            <p:nvPr/>
          </p:nvSpPr>
          <p:spPr>
            <a:xfrm>
              <a:off x="6187440" y="1346200"/>
              <a:ext cx="5394960" cy="1581467"/>
            </a:xfrm>
            <a:prstGeom prst="rect">
              <a:avLst/>
            </a:pr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05840" rtlCol="0" anchor="ctr">
              <a:normAutofit/>
            </a:bodyPr>
            <a:lstStyle/>
            <a:p>
              <a:pPr>
                <a:spcAft>
                  <a:spcPts val="600"/>
                </a:spcAft>
              </a:pPr>
              <a:r>
                <a:rPr lang="en-US" sz="1600" b="1">
                  <a:solidFill>
                    <a:schemeClr val="tx1"/>
                  </a:solidFill>
                </a:rPr>
                <a:t>Track where the info came from so that you can refer to it later </a:t>
              </a:r>
              <a:r>
                <a:rPr lang="en-US" sz="1600">
                  <a:solidFill>
                    <a:schemeClr val="tx1"/>
                  </a:solidFill>
                </a:rPr>
                <a:t>(this is for you not the journal)</a:t>
              </a:r>
            </a:p>
            <a:p>
              <a:pPr>
                <a:spcAft>
                  <a:spcPts val="600"/>
                </a:spcAft>
              </a:pPr>
              <a:r>
                <a:rPr lang="en-US" sz="1600" b="1">
                  <a:solidFill>
                    <a:schemeClr val="tx1"/>
                  </a:solidFill>
                </a:rPr>
                <a:t>Example: </a:t>
              </a:r>
              <a:r>
                <a:rPr lang="en-US" sz="1600">
                  <a:solidFill>
                    <a:schemeClr val="tx1"/>
                  </a:solidFill>
                </a:rPr>
                <a:t>Doe J et al. 2001, p 12, para 2</a:t>
              </a:r>
            </a:p>
          </p:txBody>
        </p:sp>
        <p:pic>
          <p:nvPicPr>
            <p:cNvPr id="54" name="Graphic 53">
              <a:extLst>
                <a:ext uri="{FF2B5EF4-FFF2-40B4-BE49-F238E27FC236}">
                  <a16:creationId xmlns:a16="http://schemas.microsoft.com/office/drawing/2014/main" id="{C21DCE1F-10C5-6A37-26B5-FD8613A25E4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362274" y="1786463"/>
              <a:ext cx="700940" cy="700940"/>
            </a:xfrm>
            <a:prstGeom prst="rect">
              <a:avLst/>
            </a:prstGeom>
          </p:spPr>
        </p:pic>
      </p:grpSp>
      <p:grpSp>
        <p:nvGrpSpPr>
          <p:cNvPr id="60" name="Group 59">
            <a:extLst>
              <a:ext uri="{FF2B5EF4-FFF2-40B4-BE49-F238E27FC236}">
                <a16:creationId xmlns:a16="http://schemas.microsoft.com/office/drawing/2014/main" id="{6B540EFE-5A5E-0EB3-7BF3-63BF3D6A68CA}"/>
              </a:ext>
            </a:extLst>
          </p:cNvPr>
          <p:cNvGrpSpPr/>
          <p:nvPr/>
        </p:nvGrpSpPr>
        <p:grpSpPr>
          <a:xfrm>
            <a:off x="6187440" y="3110547"/>
            <a:ext cx="5394960" cy="1581467"/>
            <a:chOff x="6187440" y="3110547"/>
            <a:chExt cx="5394960" cy="1581467"/>
          </a:xfrm>
        </p:grpSpPr>
        <p:sp>
          <p:nvSpPr>
            <p:cNvPr id="51" name="Rectangle 50">
              <a:extLst>
                <a:ext uri="{FF2B5EF4-FFF2-40B4-BE49-F238E27FC236}">
                  <a16:creationId xmlns:a16="http://schemas.microsoft.com/office/drawing/2014/main" id="{C78BCA39-FE99-31AE-2814-5D72D84CA25D}"/>
                </a:ext>
              </a:extLst>
            </p:cNvPr>
            <p:cNvSpPr/>
            <p:nvPr/>
          </p:nvSpPr>
          <p:spPr>
            <a:xfrm>
              <a:off x="6187440" y="3110547"/>
              <a:ext cx="5394960" cy="1581467"/>
            </a:xfrm>
            <a:prstGeom prst="rect">
              <a:avLst/>
            </a:pr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05840" rtlCol="0" anchor="ctr">
              <a:normAutofit/>
            </a:bodyPr>
            <a:lstStyle/>
            <a:p>
              <a:pPr>
                <a:spcAft>
                  <a:spcPts val="600"/>
                </a:spcAft>
              </a:pPr>
              <a:r>
                <a:rPr lang="en-US" sz="1600" b="1">
                  <a:solidFill>
                    <a:schemeClr val="tx1"/>
                  </a:solidFill>
                </a:rPr>
                <a:t>Have I started at the “dawn of time”?</a:t>
              </a:r>
            </a:p>
          </p:txBody>
        </p:sp>
        <p:pic>
          <p:nvPicPr>
            <p:cNvPr id="55" name="Graphic 54">
              <a:extLst>
                <a:ext uri="{FF2B5EF4-FFF2-40B4-BE49-F238E27FC236}">
                  <a16:creationId xmlns:a16="http://schemas.microsoft.com/office/drawing/2014/main" id="{A6B08CCD-88CF-D60F-EA7D-28BF9B9FEEF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362274" y="3550811"/>
              <a:ext cx="700940" cy="700940"/>
            </a:xfrm>
            <a:prstGeom prst="rect">
              <a:avLst/>
            </a:prstGeom>
          </p:spPr>
        </p:pic>
      </p:grpSp>
      <p:grpSp>
        <p:nvGrpSpPr>
          <p:cNvPr id="61" name="Group 60">
            <a:extLst>
              <a:ext uri="{FF2B5EF4-FFF2-40B4-BE49-F238E27FC236}">
                <a16:creationId xmlns:a16="http://schemas.microsoft.com/office/drawing/2014/main" id="{5066F82A-C830-77B8-C034-2D13D3616A12}"/>
              </a:ext>
            </a:extLst>
          </p:cNvPr>
          <p:cNvGrpSpPr/>
          <p:nvPr/>
        </p:nvGrpSpPr>
        <p:grpSpPr>
          <a:xfrm>
            <a:off x="6187440" y="4874894"/>
            <a:ext cx="5394960" cy="1581467"/>
            <a:chOff x="6187440" y="4874894"/>
            <a:chExt cx="5394960" cy="1581467"/>
          </a:xfrm>
        </p:grpSpPr>
        <p:sp>
          <p:nvSpPr>
            <p:cNvPr id="52" name="Rectangle 51">
              <a:extLst>
                <a:ext uri="{FF2B5EF4-FFF2-40B4-BE49-F238E27FC236}">
                  <a16:creationId xmlns:a16="http://schemas.microsoft.com/office/drawing/2014/main" id="{5FCDB728-0623-2E3C-3C16-A6CC1E3ECDDB}"/>
                </a:ext>
              </a:extLst>
            </p:cNvPr>
            <p:cNvSpPr/>
            <p:nvPr/>
          </p:nvSpPr>
          <p:spPr>
            <a:xfrm>
              <a:off x="6187440" y="4874894"/>
              <a:ext cx="5394960" cy="1581467"/>
            </a:xfrm>
            <a:prstGeom prst="rect">
              <a:avLst/>
            </a:pr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05840" rtlCol="0" anchor="ctr">
              <a:normAutofit/>
            </a:bodyPr>
            <a:lstStyle/>
            <a:p>
              <a:pPr>
                <a:spcAft>
                  <a:spcPts val="600"/>
                </a:spcAft>
              </a:pPr>
              <a:r>
                <a:rPr lang="en-US" sz="1600" b="1">
                  <a:solidFill>
                    <a:schemeClr val="tx1"/>
                  </a:solidFill>
                </a:rPr>
                <a:t>If someone reads only one paragraph of the intro, it will be the last one</a:t>
              </a:r>
              <a:endParaRPr lang="en-US" sz="1600" b="1" err="1">
                <a:solidFill>
                  <a:schemeClr val="tx1"/>
                </a:solidFill>
              </a:endParaRPr>
            </a:p>
          </p:txBody>
        </p:sp>
        <p:pic>
          <p:nvPicPr>
            <p:cNvPr id="56" name="Graphic 55">
              <a:extLst>
                <a:ext uri="{FF2B5EF4-FFF2-40B4-BE49-F238E27FC236}">
                  <a16:creationId xmlns:a16="http://schemas.microsoft.com/office/drawing/2014/main" id="{4962D69E-6764-3FCB-0191-A2E86CEF9D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362274" y="5315158"/>
              <a:ext cx="700940" cy="700940"/>
            </a:xfrm>
            <a:prstGeom prst="rect">
              <a:avLst/>
            </a:prstGeom>
          </p:spPr>
        </p:pic>
      </p:grpSp>
      <p:sp>
        <p:nvSpPr>
          <p:cNvPr id="2" name="Freeform: Shape 1">
            <a:extLst>
              <a:ext uri="{FF2B5EF4-FFF2-40B4-BE49-F238E27FC236}">
                <a16:creationId xmlns:a16="http://schemas.microsoft.com/office/drawing/2014/main" id="{294CB255-B6A4-4CD6-0551-BA7E846BFFE8}"/>
              </a:ext>
            </a:extLst>
          </p:cNvPr>
          <p:cNvSpPr>
            <a:spLocks/>
          </p:cNvSpPr>
          <p:nvPr/>
        </p:nvSpPr>
        <p:spPr>
          <a:xfrm>
            <a:off x="606425" y="1347788"/>
            <a:ext cx="5394960" cy="1581467"/>
          </a:xfrm>
          <a:custGeom>
            <a:avLst/>
            <a:gdLst>
              <a:gd name="csX0" fmla="*/ 0 w 5394960"/>
              <a:gd name="csY0" fmla="*/ 0 h 1581467"/>
              <a:gd name="csX1" fmla="*/ 5394960 w 5394960"/>
              <a:gd name="csY1" fmla="*/ 0 h 1581467"/>
              <a:gd name="csX2" fmla="*/ 5394960 w 5394960"/>
              <a:gd name="csY2" fmla="*/ 1581467 h 1581467"/>
              <a:gd name="csX3" fmla="*/ 0 w 5394960"/>
              <a:gd name="csY3" fmla="*/ 1581467 h 1581467"/>
              <a:gd name="csX4" fmla="*/ 0 w 5394960"/>
              <a:gd name="csY4" fmla="*/ 0 h 1581467"/>
            </a:gdLst>
            <a:ahLst/>
            <a:cxnLst>
              <a:cxn ang="0">
                <a:pos x="csX0" y="csY0"/>
              </a:cxn>
              <a:cxn ang="0">
                <a:pos x="csX1" y="csY1"/>
              </a:cxn>
              <a:cxn ang="0">
                <a:pos x="csX2" y="csY2"/>
              </a:cxn>
              <a:cxn ang="0">
                <a:pos x="csX3" y="csY3"/>
              </a:cxn>
              <a:cxn ang="0">
                <a:pos x="csX4" y="csY4"/>
              </a:cxn>
            </a:cxnLst>
            <a:rect l="l" t="t" r="r" b="b"/>
            <a:pathLst>
              <a:path w="5394960" h="1581467">
                <a:moveTo>
                  <a:pt x="0" y="0"/>
                </a:moveTo>
                <a:lnTo>
                  <a:pt x="5394960" y="0"/>
                </a:lnTo>
                <a:lnTo>
                  <a:pt x="5394960" y="1581467"/>
                </a:lnTo>
                <a:lnTo>
                  <a:pt x="0" y="1581467"/>
                </a:lnTo>
                <a:lnTo>
                  <a:pt x="0" y="0"/>
                </a:lnTo>
                <a:close/>
              </a:path>
            </a:pathLst>
          </a:custGeom>
          <a:solidFill>
            <a:srgbClr val="FFFFFF"/>
          </a:solidFill>
          <a:ln>
            <a:noFill/>
          </a:ln>
          <a:effectLst>
            <a:outerShdw blurRad="1016000" dist="38100" dir="8100000" algn="tr"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t">
            <a:noAutofit/>
          </a:bodyPr>
          <a:lstStyle/>
          <a:p>
            <a:pPr>
              <a:spcAft>
                <a:spcPts val="400"/>
              </a:spcAft>
            </a:pPr>
            <a:r>
              <a:rPr lang="en-US" sz="1600" b="1">
                <a:solidFill>
                  <a:srgbClr val="0F5669"/>
                </a:solidFill>
              </a:rPr>
              <a:t>Create a story</a:t>
            </a:r>
          </a:p>
          <a:p>
            <a:pPr marL="341313" indent="-231775">
              <a:spcAft>
                <a:spcPts val="600"/>
              </a:spcAft>
              <a:buFont typeface="Arial" panose="020B0604020202020204" pitchFamily="34" charset="0"/>
              <a:buChar char="•"/>
            </a:pPr>
            <a:r>
              <a:rPr lang="en-US" sz="1400">
                <a:solidFill>
                  <a:schemeClr val="tx1"/>
                </a:solidFill>
              </a:rPr>
              <a:t>Tells the reader why they should keep reading</a:t>
            </a:r>
          </a:p>
          <a:p>
            <a:pPr marL="341313" indent="-231775">
              <a:spcAft>
                <a:spcPts val="600"/>
              </a:spcAft>
              <a:buFont typeface="Arial" panose="020B0604020202020204" pitchFamily="34" charset="0"/>
              <a:buChar char="•"/>
            </a:pPr>
            <a:r>
              <a:rPr lang="en-US" sz="1400">
                <a:solidFill>
                  <a:schemeClr val="tx1"/>
                </a:solidFill>
              </a:rPr>
              <a:t>Anchor it in evidence; reference all statements with pee reviewed articles</a:t>
            </a:r>
          </a:p>
        </p:txBody>
      </p:sp>
    </p:spTree>
    <p:extLst>
      <p:ext uri="{BB962C8B-B14F-4D97-AF65-F5344CB8AC3E}">
        <p14:creationId xmlns:p14="http://schemas.microsoft.com/office/powerpoint/2010/main" val="3518945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D3C70-2918-FAB6-2A3C-2E45B6B8B086}"/>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54B981A-0210-8B34-EEA3-114B1B18C0D8}"/>
              </a:ext>
            </a:extLst>
          </p:cNvPr>
          <p:cNvSpPr>
            <a:spLocks noGrp="1"/>
          </p:cNvSpPr>
          <p:nvPr>
            <p:ph type="title"/>
          </p:nvPr>
        </p:nvSpPr>
        <p:spPr>
          <a:xfrm>
            <a:off x="609600" y="401639"/>
            <a:ext cx="9712751" cy="804992"/>
          </a:xfrm>
        </p:spPr>
        <p:txBody>
          <a:bodyPr>
            <a:noAutofit/>
          </a:bodyPr>
          <a:lstStyle/>
          <a:p>
            <a:r>
              <a:rPr lang="en-US"/>
              <a:t>Methods</a:t>
            </a:r>
          </a:p>
        </p:txBody>
      </p:sp>
      <p:sp>
        <p:nvSpPr>
          <p:cNvPr id="14" name="Freeform: Shape 13">
            <a:extLst>
              <a:ext uri="{FF2B5EF4-FFF2-40B4-BE49-F238E27FC236}">
                <a16:creationId xmlns:a16="http://schemas.microsoft.com/office/drawing/2014/main" id="{56892708-DD78-B40E-7C21-3D2264053EFE}"/>
              </a:ext>
            </a:extLst>
          </p:cNvPr>
          <p:cNvSpPr>
            <a:spLocks/>
          </p:cNvSpPr>
          <p:nvPr/>
        </p:nvSpPr>
        <p:spPr>
          <a:xfrm>
            <a:off x="609600" y="1346200"/>
            <a:ext cx="6310899" cy="5130800"/>
          </a:xfrm>
          <a:custGeom>
            <a:avLst/>
            <a:gdLst>
              <a:gd name="csX0" fmla="*/ 0 w 5394960"/>
              <a:gd name="csY0" fmla="*/ 0 h 1581467"/>
              <a:gd name="csX1" fmla="*/ 5394960 w 5394960"/>
              <a:gd name="csY1" fmla="*/ 0 h 1581467"/>
              <a:gd name="csX2" fmla="*/ 5394960 w 5394960"/>
              <a:gd name="csY2" fmla="*/ 1581467 h 1581467"/>
              <a:gd name="csX3" fmla="*/ 0 w 5394960"/>
              <a:gd name="csY3" fmla="*/ 1581467 h 1581467"/>
              <a:gd name="csX4" fmla="*/ 0 w 5394960"/>
              <a:gd name="csY4" fmla="*/ 0 h 1581467"/>
            </a:gdLst>
            <a:ahLst/>
            <a:cxnLst>
              <a:cxn ang="0">
                <a:pos x="csX0" y="csY0"/>
              </a:cxn>
              <a:cxn ang="0">
                <a:pos x="csX1" y="csY1"/>
              </a:cxn>
              <a:cxn ang="0">
                <a:pos x="csX2" y="csY2"/>
              </a:cxn>
              <a:cxn ang="0">
                <a:pos x="csX3" y="csY3"/>
              </a:cxn>
              <a:cxn ang="0">
                <a:pos x="csX4" y="csY4"/>
              </a:cxn>
            </a:cxnLst>
            <a:rect l="l" t="t" r="r" b="b"/>
            <a:pathLst>
              <a:path w="5394960" h="1581467">
                <a:moveTo>
                  <a:pt x="0" y="0"/>
                </a:moveTo>
                <a:lnTo>
                  <a:pt x="5394960" y="0"/>
                </a:lnTo>
                <a:lnTo>
                  <a:pt x="5394960" y="1581467"/>
                </a:lnTo>
                <a:lnTo>
                  <a:pt x="0" y="1581467"/>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738DAC5D-3FB6-94E7-2EC2-A257A7B7A263}"/>
              </a:ext>
            </a:extLst>
          </p:cNvPr>
          <p:cNvSpPr txBox="1"/>
          <p:nvPr/>
        </p:nvSpPr>
        <p:spPr>
          <a:xfrm>
            <a:off x="1232632" y="4021208"/>
            <a:ext cx="5470449" cy="569387"/>
          </a:xfrm>
          <a:prstGeom prst="rect">
            <a:avLst/>
          </a:prstGeom>
          <a:noFill/>
        </p:spPr>
        <p:txBody>
          <a:bodyPr wrap="square" lIns="0" tIns="0" rIns="0" bIns="0">
            <a:spAutoFit/>
          </a:bodyPr>
          <a:lstStyle/>
          <a:p>
            <a:pPr>
              <a:spcAft>
                <a:spcPts val="600"/>
              </a:spcAft>
            </a:pPr>
            <a:r>
              <a:rPr lang="en-US" sz="1600">
                <a:solidFill>
                  <a:schemeClr val="tx1"/>
                </a:solidFill>
              </a:rPr>
              <a:t>Include a section/sentence on statistics, this adds credibility</a:t>
            </a:r>
          </a:p>
          <a:p>
            <a:pPr marL="517525" indent="-174625">
              <a:spcAft>
                <a:spcPts val="600"/>
              </a:spcAft>
              <a:buFont typeface="Arial" panose="020B0604020202020204" pitchFamily="34" charset="0"/>
              <a:buChar char="•"/>
            </a:pPr>
            <a:r>
              <a:rPr lang="en-US" sz="1600">
                <a:solidFill>
                  <a:schemeClr val="tx1"/>
                </a:solidFill>
              </a:rPr>
              <a:t>“Descriptive statistics were used to analyze the data”</a:t>
            </a:r>
          </a:p>
        </p:txBody>
      </p:sp>
      <p:cxnSp>
        <p:nvCxnSpPr>
          <p:cNvPr id="17" name="Straight Connector 16">
            <a:extLst>
              <a:ext uri="{FF2B5EF4-FFF2-40B4-BE49-F238E27FC236}">
                <a16:creationId xmlns:a16="http://schemas.microsoft.com/office/drawing/2014/main" id="{47BBCADB-5EC5-AF63-C3F7-82FDABC9747F}"/>
              </a:ext>
            </a:extLst>
          </p:cNvPr>
          <p:cNvCxnSpPr>
            <a:cxnSpLocks/>
            <a:endCxn id="41" idx="4"/>
          </p:cNvCxnSpPr>
          <p:nvPr/>
        </p:nvCxnSpPr>
        <p:spPr>
          <a:xfrm>
            <a:off x="915243" y="1727082"/>
            <a:ext cx="0" cy="2517392"/>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EAFF09EA-FCC2-59E0-441D-5867381FB01B}"/>
              </a:ext>
            </a:extLst>
          </p:cNvPr>
          <p:cNvSpPr/>
          <p:nvPr/>
        </p:nvSpPr>
        <p:spPr>
          <a:xfrm>
            <a:off x="832352" y="1708767"/>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25" name="TextBox 24">
            <a:extLst>
              <a:ext uri="{FF2B5EF4-FFF2-40B4-BE49-F238E27FC236}">
                <a16:creationId xmlns:a16="http://schemas.microsoft.com/office/drawing/2014/main" id="{E213F2E0-9EC9-A148-8CAB-B2718E680ADE}"/>
              </a:ext>
            </a:extLst>
          </p:cNvPr>
          <p:cNvSpPr txBox="1"/>
          <p:nvPr/>
        </p:nvSpPr>
        <p:spPr>
          <a:xfrm>
            <a:off x="1232632" y="1570059"/>
            <a:ext cx="5669280" cy="492443"/>
          </a:xfrm>
          <a:prstGeom prst="rect">
            <a:avLst/>
          </a:prstGeom>
          <a:noFill/>
        </p:spPr>
        <p:txBody>
          <a:bodyPr vert="horz" wrap="square" lIns="0" tIns="0" rIns="0" bIns="0" rtlCol="0">
            <a:spAutoFit/>
          </a:bodyPr>
          <a:lstStyle/>
          <a:p>
            <a:pPr>
              <a:spcAft>
                <a:spcPts val="600"/>
              </a:spcAft>
              <a:buClr>
                <a:srgbClr val="000000"/>
              </a:buClr>
            </a:pPr>
            <a:r>
              <a:rPr lang="en-US" sz="1600"/>
              <a:t>Everything that someone needs to know to repeat your research</a:t>
            </a:r>
          </a:p>
        </p:txBody>
      </p:sp>
      <p:sp>
        <p:nvSpPr>
          <p:cNvPr id="29" name="TextBox 28">
            <a:extLst>
              <a:ext uri="{FF2B5EF4-FFF2-40B4-BE49-F238E27FC236}">
                <a16:creationId xmlns:a16="http://schemas.microsoft.com/office/drawing/2014/main" id="{086EAE3F-0034-2251-D534-2E187C33BD35}"/>
              </a:ext>
            </a:extLst>
          </p:cNvPr>
          <p:cNvSpPr txBox="1"/>
          <p:nvPr/>
        </p:nvSpPr>
        <p:spPr>
          <a:xfrm>
            <a:off x="1232632" y="2460975"/>
            <a:ext cx="5470449" cy="246221"/>
          </a:xfrm>
          <a:prstGeom prst="rect">
            <a:avLst/>
          </a:prstGeom>
          <a:noFill/>
        </p:spPr>
        <p:txBody>
          <a:bodyPr vert="horz" wrap="square" lIns="0" tIns="0" rIns="0" bIns="0" rtlCol="0">
            <a:spAutoFit/>
          </a:bodyPr>
          <a:lstStyle/>
          <a:p>
            <a:pPr>
              <a:spcAft>
                <a:spcPts val="600"/>
              </a:spcAft>
              <a:buClr>
                <a:srgbClr val="000000"/>
              </a:buClr>
            </a:pPr>
            <a:r>
              <a:rPr lang="en-US" sz="1600"/>
              <a:t>Detail is good, it adds credibility </a:t>
            </a:r>
          </a:p>
        </p:txBody>
      </p:sp>
      <p:sp>
        <p:nvSpPr>
          <p:cNvPr id="30" name="TextBox 29">
            <a:extLst>
              <a:ext uri="{FF2B5EF4-FFF2-40B4-BE49-F238E27FC236}">
                <a16:creationId xmlns:a16="http://schemas.microsoft.com/office/drawing/2014/main" id="{1FEF6707-7EA4-0EA2-A020-266277BB803D}"/>
              </a:ext>
            </a:extLst>
          </p:cNvPr>
          <p:cNvSpPr txBox="1"/>
          <p:nvPr/>
        </p:nvSpPr>
        <p:spPr>
          <a:xfrm>
            <a:off x="1232632" y="3130292"/>
            <a:ext cx="5470449" cy="492443"/>
          </a:xfrm>
          <a:prstGeom prst="rect">
            <a:avLst/>
          </a:prstGeom>
          <a:noFill/>
        </p:spPr>
        <p:txBody>
          <a:bodyPr vert="horz" wrap="square" lIns="0" tIns="0" rIns="0" bIns="0" rtlCol="0">
            <a:spAutoFit/>
          </a:bodyPr>
          <a:lstStyle/>
          <a:p>
            <a:pPr>
              <a:spcAft>
                <a:spcPts val="600"/>
              </a:spcAft>
              <a:buClr>
                <a:srgbClr val="000000"/>
              </a:buClr>
            </a:pPr>
            <a:r>
              <a:rPr lang="en-US" sz="1600"/>
              <a:t>If you are describing patients, include a section that describes ethics</a:t>
            </a:r>
          </a:p>
        </p:txBody>
      </p:sp>
      <p:sp>
        <p:nvSpPr>
          <p:cNvPr id="33" name="Rectangle 32">
            <a:extLst>
              <a:ext uri="{FF2B5EF4-FFF2-40B4-BE49-F238E27FC236}">
                <a16:creationId xmlns:a16="http://schemas.microsoft.com/office/drawing/2014/main" id="{C759C5A3-EA8E-DC40-FDFC-1ACC91968436}"/>
              </a:ext>
            </a:extLst>
          </p:cNvPr>
          <p:cNvSpPr/>
          <p:nvPr/>
        </p:nvSpPr>
        <p:spPr>
          <a:xfrm>
            <a:off x="701040" y="4814454"/>
            <a:ext cx="6128018" cy="1571105"/>
          </a:xfrm>
          <a:prstGeom prst="rect">
            <a:avLst/>
          </a:prstGeom>
          <a:solidFill>
            <a:schemeClr val="bg1">
              <a:alpha val="10000"/>
            </a:schemeClr>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spcAft>
                <a:spcPts val="1200"/>
              </a:spcAft>
            </a:pPr>
            <a:r>
              <a:rPr lang="en-US" sz="1600" b="1">
                <a:solidFill>
                  <a:schemeClr val="tx1"/>
                </a:solidFill>
              </a:rPr>
              <a:t>Common mistake: </a:t>
            </a:r>
            <a:r>
              <a:rPr lang="en-US" sz="1600">
                <a:solidFill>
                  <a:schemeClr val="tx1"/>
                </a:solidFill>
              </a:rPr>
              <a:t>Mixing methods and results</a:t>
            </a:r>
          </a:p>
          <a:p>
            <a:pPr>
              <a:spcAft>
                <a:spcPts val="1200"/>
              </a:spcAft>
            </a:pPr>
            <a:r>
              <a:rPr lang="en-US" sz="1600">
                <a:solidFill>
                  <a:schemeClr val="tx1"/>
                </a:solidFill>
              </a:rPr>
              <a:t>Surveys were sent out to everyone in the registry – </a:t>
            </a:r>
            <a:r>
              <a:rPr lang="en-US" sz="1600" b="1">
                <a:solidFill>
                  <a:schemeClr val="tx1"/>
                </a:solidFill>
              </a:rPr>
              <a:t>METHOD</a:t>
            </a:r>
          </a:p>
          <a:p>
            <a:pPr>
              <a:spcAft>
                <a:spcPts val="1200"/>
              </a:spcAft>
            </a:pPr>
            <a:r>
              <a:rPr lang="en-US" sz="1600">
                <a:solidFill>
                  <a:schemeClr val="tx1"/>
                </a:solidFill>
              </a:rPr>
              <a:t>105 people responded – </a:t>
            </a:r>
            <a:r>
              <a:rPr lang="en-US" sz="1600" b="1">
                <a:solidFill>
                  <a:schemeClr val="tx1"/>
                </a:solidFill>
              </a:rPr>
              <a:t>RESULT</a:t>
            </a:r>
          </a:p>
        </p:txBody>
      </p:sp>
      <p:cxnSp>
        <p:nvCxnSpPr>
          <p:cNvPr id="35" name="Straight Connector 34">
            <a:extLst>
              <a:ext uri="{FF2B5EF4-FFF2-40B4-BE49-F238E27FC236}">
                <a16:creationId xmlns:a16="http://schemas.microsoft.com/office/drawing/2014/main" id="{1F698A78-5A73-6429-0EED-319A29A603C8}"/>
              </a:ext>
            </a:extLst>
          </p:cNvPr>
          <p:cNvCxnSpPr/>
          <p:nvPr/>
        </p:nvCxnSpPr>
        <p:spPr>
          <a:xfrm>
            <a:off x="1232632" y="3797349"/>
            <a:ext cx="547044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828E2CA-F929-957C-C6EC-E9DF0725FD56}"/>
              </a:ext>
            </a:extLst>
          </p:cNvPr>
          <p:cNvCxnSpPr/>
          <p:nvPr/>
        </p:nvCxnSpPr>
        <p:spPr>
          <a:xfrm>
            <a:off x="1232632" y="2906433"/>
            <a:ext cx="547044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CBF589F-BE69-81A1-3B3E-371569987A9A}"/>
              </a:ext>
            </a:extLst>
          </p:cNvPr>
          <p:cNvCxnSpPr/>
          <p:nvPr/>
        </p:nvCxnSpPr>
        <p:spPr>
          <a:xfrm>
            <a:off x="1232632" y="2237116"/>
            <a:ext cx="547044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9" name="Oval 38">
            <a:extLst>
              <a:ext uri="{FF2B5EF4-FFF2-40B4-BE49-F238E27FC236}">
                <a16:creationId xmlns:a16="http://schemas.microsoft.com/office/drawing/2014/main" id="{5866CF64-44C0-DB82-9196-5FA2B6D6ACC0}"/>
              </a:ext>
            </a:extLst>
          </p:cNvPr>
          <p:cNvSpPr/>
          <p:nvPr/>
        </p:nvSpPr>
        <p:spPr>
          <a:xfrm>
            <a:off x="832352" y="2488883"/>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40" name="Oval 39">
            <a:extLst>
              <a:ext uri="{FF2B5EF4-FFF2-40B4-BE49-F238E27FC236}">
                <a16:creationId xmlns:a16="http://schemas.microsoft.com/office/drawing/2014/main" id="{5A50D9B0-18CA-420D-9D9D-B5E0CFB9257E}"/>
              </a:ext>
            </a:extLst>
          </p:cNvPr>
          <p:cNvSpPr/>
          <p:nvPr/>
        </p:nvSpPr>
        <p:spPr>
          <a:xfrm>
            <a:off x="832352" y="3269000"/>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41" name="Oval 40">
            <a:extLst>
              <a:ext uri="{FF2B5EF4-FFF2-40B4-BE49-F238E27FC236}">
                <a16:creationId xmlns:a16="http://schemas.microsoft.com/office/drawing/2014/main" id="{58312C70-1C97-2671-B8B5-8C9184AADA1E}"/>
              </a:ext>
            </a:extLst>
          </p:cNvPr>
          <p:cNvSpPr/>
          <p:nvPr/>
        </p:nvSpPr>
        <p:spPr>
          <a:xfrm>
            <a:off x="832352" y="4078692"/>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grpSp>
        <p:nvGrpSpPr>
          <p:cNvPr id="63" name="Group 62">
            <a:extLst>
              <a:ext uri="{FF2B5EF4-FFF2-40B4-BE49-F238E27FC236}">
                <a16:creationId xmlns:a16="http://schemas.microsoft.com/office/drawing/2014/main" id="{CD51D279-97AD-2483-530E-903EB6809ED8}"/>
              </a:ext>
            </a:extLst>
          </p:cNvPr>
          <p:cNvGrpSpPr/>
          <p:nvPr/>
        </p:nvGrpSpPr>
        <p:grpSpPr>
          <a:xfrm>
            <a:off x="7098260" y="1346200"/>
            <a:ext cx="4484139" cy="1145540"/>
            <a:chOff x="7098260" y="1346200"/>
            <a:chExt cx="4484139" cy="1145540"/>
          </a:xfrm>
        </p:grpSpPr>
        <p:sp>
          <p:nvSpPr>
            <p:cNvPr id="56" name="Freeform: Shape 55">
              <a:extLst>
                <a:ext uri="{FF2B5EF4-FFF2-40B4-BE49-F238E27FC236}">
                  <a16:creationId xmlns:a16="http://schemas.microsoft.com/office/drawing/2014/main" id="{DE758661-C6BD-5E71-B202-189B86B09979}"/>
                </a:ext>
              </a:extLst>
            </p:cNvPr>
            <p:cNvSpPr/>
            <p:nvPr/>
          </p:nvSpPr>
          <p:spPr>
            <a:xfrm>
              <a:off x="7098260" y="1346200"/>
              <a:ext cx="4484139" cy="1145540"/>
            </a:xfrm>
            <a:custGeom>
              <a:avLst/>
              <a:gdLst>
                <a:gd name="csX0" fmla="*/ 0 w 4484139"/>
                <a:gd name="csY0" fmla="*/ 0 h 1145540"/>
                <a:gd name="csX1" fmla="*/ 4484139 w 4484139"/>
                <a:gd name="csY1" fmla="*/ 0 h 1145540"/>
                <a:gd name="csX2" fmla="*/ 4484139 w 4484139"/>
                <a:gd name="csY2" fmla="*/ 1145540 h 1145540"/>
                <a:gd name="csX3" fmla="*/ 0 w 4484139"/>
                <a:gd name="csY3" fmla="*/ 1145540 h 1145540"/>
                <a:gd name="csX4" fmla="*/ 0 w 4484139"/>
                <a:gd name="csY4" fmla="*/ 0 h 1145540"/>
              </a:gdLst>
              <a:ahLst/>
              <a:cxnLst>
                <a:cxn ang="0">
                  <a:pos x="csX0" y="csY0"/>
                </a:cxn>
                <a:cxn ang="0">
                  <a:pos x="csX1" y="csY1"/>
                </a:cxn>
                <a:cxn ang="0">
                  <a:pos x="csX2" y="csY2"/>
                </a:cxn>
                <a:cxn ang="0">
                  <a:pos x="csX3" y="csY3"/>
                </a:cxn>
                <a:cxn ang="0">
                  <a:pos x="csX4" y="csY4"/>
                </a:cxn>
              </a:cxnLst>
              <a:rect l="l" t="t" r="r" b="b"/>
              <a:pathLst>
                <a:path w="4484139" h="1145540">
                  <a:moveTo>
                    <a:pt x="0" y="0"/>
                  </a:moveTo>
                  <a:lnTo>
                    <a:pt x="4484139" y="0"/>
                  </a:lnTo>
                  <a:lnTo>
                    <a:pt x="4484139" y="1145540"/>
                  </a:lnTo>
                  <a:lnTo>
                    <a:pt x="0" y="1145540"/>
                  </a:lnTo>
                  <a:lnTo>
                    <a:pt x="0" y="0"/>
                  </a:lnTo>
                  <a:close/>
                </a:path>
              </a:pathLst>
            </a:cu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05840" rtlCol="0" anchor="ctr">
              <a:noAutofit/>
            </a:bodyPr>
            <a:lstStyle/>
            <a:p>
              <a:pPr>
                <a:spcAft>
                  <a:spcPts val="600"/>
                </a:spcAft>
              </a:pPr>
              <a:r>
                <a:rPr lang="en-US" sz="1400" b="1">
                  <a:solidFill>
                    <a:schemeClr val="tx1"/>
                  </a:solidFill>
                </a:rPr>
                <a:t>Use the Supplemental Information section or Appendix if you think your Methods section is too detailed</a:t>
              </a:r>
            </a:p>
            <a:p>
              <a:pPr>
                <a:spcAft>
                  <a:spcPts val="600"/>
                </a:spcAft>
              </a:pPr>
              <a:r>
                <a:rPr lang="en-US" sz="1400">
                  <a:solidFill>
                    <a:schemeClr val="tx1"/>
                  </a:solidFill>
                </a:rPr>
                <a:t>Example: Inclusion Criteria</a:t>
              </a:r>
            </a:p>
          </p:txBody>
        </p:sp>
        <p:pic>
          <p:nvPicPr>
            <p:cNvPr id="45" name="Graphic 44">
              <a:extLst>
                <a:ext uri="{FF2B5EF4-FFF2-40B4-BE49-F238E27FC236}">
                  <a16:creationId xmlns:a16="http://schemas.microsoft.com/office/drawing/2014/main" id="{4E480C71-2612-D6E3-4E29-CF993E9A4CB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326746" y="1600361"/>
              <a:ext cx="637218" cy="637218"/>
            </a:xfrm>
            <a:prstGeom prst="rect">
              <a:avLst/>
            </a:prstGeom>
          </p:spPr>
        </p:pic>
      </p:grpSp>
      <p:grpSp>
        <p:nvGrpSpPr>
          <p:cNvPr id="62" name="Group 61">
            <a:extLst>
              <a:ext uri="{FF2B5EF4-FFF2-40B4-BE49-F238E27FC236}">
                <a16:creationId xmlns:a16="http://schemas.microsoft.com/office/drawing/2014/main" id="{EE950C69-FE8A-5710-88A5-69D35032450D}"/>
              </a:ext>
            </a:extLst>
          </p:cNvPr>
          <p:cNvGrpSpPr/>
          <p:nvPr/>
        </p:nvGrpSpPr>
        <p:grpSpPr>
          <a:xfrm>
            <a:off x="7098260" y="2674620"/>
            <a:ext cx="4484139" cy="1145540"/>
            <a:chOff x="7098260" y="2674620"/>
            <a:chExt cx="4484139" cy="1145540"/>
          </a:xfrm>
        </p:grpSpPr>
        <p:sp>
          <p:nvSpPr>
            <p:cNvPr id="54" name="Freeform: Shape 53">
              <a:extLst>
                <a:ext uri="{FF2B5EF4-FFF2-40B4-BE49-F238E27FC236}">
                  <a16:creationId xmlns:a16="http://schemas.microsoft.com/office/drawing/2014/main" id="{DE132C23-731C-2510-AD8B-4181E98E94B7}"/>
                </a:ext>
              </a:extLst>
            </p:cNvPr>
            <p:cNvSpPr/>
            <p:nvPr/>
          </p:nvSpPr>
          <p:spPr>
            <a:xfrm>
              <a:off x="7098260" y="2674620"/>
              <a:ext cx="4484139" cy="1145540"/>
            </a:xfrm>
            <a:custGeom>
              <a:avLst/>
              <a:gdLst>
                <a:gd name="csX0" fmla="*/ 0 w 4484139"/>
                <a:gd name="csY0" fmla="*/ 0 h 1145540"/>
                <a:gd name="csX1" fmla="*/ 4484139 w 4484139"/>
                <a:gd name="csY1" fmla="*/ 0 h 1145540"/>
                <a:gd name="csX2" fmla="*/ 4484139 w 4484139"/>
                <a:gd name="csY2" fmla="*/ 1145540 h 1145540"/>
                <a:gd name="csX3" fmla="*/ 0 w 4484139"/>
                <a:gd name="csY3" fmla="*/ 1145540 h 1145540"/>
                <a:gd name="csX4" fmla="*/ 0 w 4484139"/>
                <a:gd name="csY4" fmla="*/ 0 h 1145540"/>
              </a:gdLst>
              <a:ahLst/>
              <a:cxnLst>
                <a:cxn ang="0">
                  <a:pos x="csX0" y="csY0"/>
                </a:cxn>
                <a:cxn ang="0">
                  <a:pos x="csX1" y="csY1"/>
                </a:cxn>
                <a:cxn ang="0">
                  <a:pos x="csX2" y="csY2"/>
                </a:cxn>
                <a:cxn ang="0">
                  <a:pos x="csX3" y="csY3"/>
                </a:cxn>
                <a:cxn ang="0">
                  <a:pos x="csX4" y="csY4"/>
                </a:cxn>
              </a:cxnLst>
              <a:rect l="l" t="t" r="r" b="b"/>
              <a:pathLst>
                <a:path w="4484139" h="1145540">
                  <a:moveTo>
                    <a:pt x="0" y="0"/>
                  </a:moveTo>
                  <a:lnTo>
                    <a:pt x="4484139" y="0"/>
                  </a:lnTo>
                  <a:lnTo>
                    <a:pt x="4484139" y="1145540"/>
                  </a:lnTo>
                  <a:lnTo>
                    <a:pt x="0" y="1145540"/>
                  </a:lnTo>
                  <a:lnTo>
                    <a:pt x="0" y="0"/>
                  </a:lnTo>
                  <a:close/>
                </a:path>
              </a:pathLst>
            </a:cu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05840" rtlCol="0" anchor="ctr">
              <a:noAutofit/>
            </a:bodyPr>
            <a:lstStyle/>
            <a:p>
              <a:pPr>
                <a:spcAft>
                  <a:spcPts val="600"/>
                </a:spcAft>
              </a:pPr>
              <a:r>
                <a:rPr lang="en-US" sz="1400" b="1">
                  <a:solidFill>
                    <a:schemeClr val="tx1"/>
                  </a:solidFill>
                </a:rPr>
                <a:t>If you are describing patients, did you get their consent to use their data in your publication?</a:t>
              </a:r>
            </a:p>
          </p:txBody>
        </p:sp>
        <p:pic>
          <p:nvPicPr>
            <p:cNvPr id="57" name="Graphic 56">
              <a:extLst>
                <a:ext uri="{FF2B5EF4-FFF2-40B4-BE49-F238E27FC236}">
                  <a16:creationId xmlns:a16="http://schemas.microsoft.com/office/drawing/2014/main" id="{D8683279-9F46-A0CB-35D4-756740BF45C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326746" y="2928781"/>
              <a:ext cx="637218" cy="637218"/>
            </a:xfrm>
            <a:prstGeom prst="rect">
              <a:avLst/>
            </a:prstGeom>
          </p:spPr>
        </p:pic>
      </p:grpSp>
      <p:grpSp>
        <p:nvGrpSpPr>
          <p:cNvPr id="61" name="Group 60">
            <a:extLst>
              <a:ext uri="{FF2B5EF4-FFF2-40B4-BE49-F238E27FC236}">
                <a16:creationId xmlns:a16="http://schemas.microsoft.com/office/drawing/2014/main" id="{6710D62D-E153-F935-0C12-FC24492698AA}"/>
              </a:ext>
            </a:extLst>
          </p:cNvPr>
          <p:cNvGrpSpPr/>
          <p:nvPr/>
        </p:nvGrpSpPr>
        <p:grpSpPr>
          <a:xfrm>
            <a:off x="7098260" y="4003040"/>
            <a:ext cx="4484139" cy="1145540"/>
            <a:chOff x="7098260" y="4003040"/>
            <a:chExt cx="4484139" cy="1145540"/>
          </a:xfrm>
        </p:grpSpPr>
        <p:sp>
          <p:nvSpPr>
            <p:cNvPr id="52" name="Freeform: Shape 51">
              <a:extLst>
                <a:ext uri="{FF2B5EF4-FFF2-40B4-BE49-F238E27FC236}">
                  <a16:creationId xmlns:a16="http://schemas.microsoft.com/office/drawing/2014/main" id="{24C22DF8-2361-A9A1-8439-CF52924681ED}"/>
                </a:ext>
              </a:extLst>
            </p:cNvPr>
            <p:cNvSpPr/>
            <p:nvPr/>
          </p:nvSpPr>
          <p:spPr>
            <a:xfrm>
              <a:off x="7098260" y="4003040"/>
              <a:ext cx="4484139" cy="1145540"/>
            </a:xfrm>
            <a:custGeom>
              <a:avLst/>
              <a:gdLst>
                <a:gd name="csX0" fmla="*/ 0 w 4484139"/>
                <a:gd name="csY0" fmla="*/ 0 h 1145540"/>
                <a:gd name="csX1" fmla="*/ 4484139 w 4484139"/>
                <a:gd name="csY1" fmla="*/ 0 h 1145540"/>
                <a:gd name="csX2" fmla="*/ 4484139 w 4484139"/>
                <a:gd name="csY2" fmla="*/ 1145540 h 1145540"/>
                <a:gd name="csX3" fmla="*/ 0 w 4484139"/>
                <a:gd name="csY3" fmla="*/ 1145540 h 1145540"/>
                <a:gd name="csX4" fmla="*/ 0 w 4484139"/>
                <a:gd name="csY4" fmla="*/ 0 h 1145540"/>
              </a:gdLst>
              <a:ahLst/>
              <a:cxnLst>
                <a:cxn ang="0">
                  <a:pos x="csX0" y="csY0"/>
                </a:cxn>
                <a:cxn ang="0">
                  <a:pos x="csX1" y="csY1"/>
                </a:cxn>
                <a:cxn ang="0">
                  <a:pos x="csX2" y="csY2"/>
                </a:cxn>
                <a:cxn ang="0">
                  <a:pos x="csX3" y="csY3"/>
                </a:cxn>
                <a:cxn ang="0">
                  <a:pos x="csX4" y="csY4"/>
                </a:cxn>
              </a:cxnLst>
              <a:rect l="l" t="t" r="r" b="b"/>
              <a:pathLst>
                <a:path w="4484139" h="1145540">
                  <a:moveTo>
                    <a:pt x="0" y="0"/>
                  </a:moveTo>
                  <a:lnTo>
                    <a:pt x="4484139" y="0"/>
                  </a:lnTo>
                  <a:lnTo>
                    <a:pt x="4484139" y="1145540"/>
                  </a:lnTo>
                  <a:lnTo>
                    <a:pt x="0" y="1145540"/>
                  </a:lnTo>
                  <a:lnTo>
                    <a:pt x="0" y="0"/>
                  </a:lnTo>
                  <a:close/>
                </a:path>
              </a:pathLst>
            </a:cu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05840" rtlCol="0" anchor="ctr">
              <a:noAutofit/>
            </a:bodyPr>
            <a:lstStyle/>
            <a:p>
              <a:pPr>
                <a:spcAft>
                  <a:spcPts val="600"/>
                </a:spcAft>
              </a:pPr>
              <a:r>
                <a:rPr lang="en-US" sz="1400" b="1">
                  <a:solidFill>
                    <a:schemeClr val="tx1"/>
                  </a:solidFill>
                </a:rPr>
                <a:t>If you are using someone else’s methodology, be sure to cite it</a:t>
              </a:r>
            </a:p>
          </p:txBody>
        </p:sp>
        <p:pic>
          <p:nvPicPr>
            <p:cNvPr id="58" name="Graphic 57">
              <a:extLst>
                <a:ext uri="{FF2B5EF4-FFF2-40B4-BE49-F238E27FC236}">
                  <a16:creationId xmlns:a16="http://schemas.microsoft.com/office/drawing/2014/main" id="{11684C55-185E-D282-6D2E-F8A7F147A6A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326746" y="4257201"/>
              <a:ext cx="637218" cy="637218"/>
            </a:xfrm>
            <a:prstGeom prst="rect">
              <a:avLst/>
            </a:prstGeom>
          </p:spPr>
        </p:pic>
      </p:grpSp>
      <p:grpSp>
        <p:nvGrpSpPr>
          <p:cNvPr id="60" name="Group 59">
            <a:extLst>
              <a:ext uri="{FF2B5EF4-FFF2-40B4-BE49-F238E27FC236}">
                <a16:creationId xmlns:a16="http://schemas.microsoft.com/office/drawing/2014/main" id="{24489E7D-48E5-8C2B-A672-4EF89055E198}"/>
              </a:ext>
            </a:extLst>
          </p:cNvPr>
          <p:cNvGrpSpPr/>
          <p:nvPr/>
        </p:nvGrpSpPr>
        <p:grpSpPr>
          <a:xfrm>
            <a:off x="7098260" y="5331460"/>
            <a:ext cx="4484139" cy="1145540"/>
            <a:chOff x="7098260" y="5331460"/>
            <a:chExt cx="4484139" cy="1145540"/>
          </a:xfrm>
        </p:grpSpPr>
        <p:sp>
          <p:nvSpPr>
            <p:cNvPr id="50" name="Freeform: Shape 49">
              <a:extLst>
                <a:ext uri="{FF2B5EF4-FFF2-40B4-BE49-F238E27FC236}">
                  <a16:creationId xmlns:a16="http://schemas.microsoft.com/office/drawing/2014/main" id="{FF943445-D072-8487-B0C6-DE789197D1BA}"/>
                </a:ext>
              </a:extLst>
            </p:cNvPr>
            <p:cNvSpPr/>
            <p:nvPr/>
          </p:nvSpPr>
          <p:spPr>
            <a:xfrm>
              <a:off x="7098260" y="5331460"/>
              <a:ext cx="4484139" cy="1145540"/>
            </a:xfrm>
            <a:custGeom>
              <a:avLst/>
              <a:gdLst>
                <a:gd name="csX0" fmla="*/ 0 w 4484139"/>
                <a:gd name="csY0" fmla="*/ 0 h 1145540"/>
                <a:gd name="csX1" fmla="*/ 4484139 w 4484139"/>
                <a:gd name="csY1" fmla="*/ 0 h 1145540"/>
                <a:gd name="csX2" fmla="*/ 4484139 w 4484139"/>
                <a:gd name="csY2" fmla="*/ 1145540 h 1145540"/>
                <a:gd name="csX3" fmla="*/ 0 w 4484139"/>
                <a:gd name="csY3" fmla="*/ 1145540 h 1145540"/>
                <a:gd name="csX4" fmla="*/ 0 w 4484139"/>
                <a:gd name="csY4" fmla="*/ 0 h 1145540"/>
              </a:gdLst>
              <a:ahLst/>
              <a:cxnLst>
                <a:cxn ang="0">
                  <a:pos x="csX0" y="csY0"/>
                </a:cxn>
                <a:cxn ang="0">
                  <a:pos x="csX1" y="csY1"/>
                </a:cxn>
                <a:cxn ang="0">
                  <a:pos x="csX2" y="csY2"/>
                </a:cxn>
                <a:cxn ang="0">
                  <a:pos x="csX3" y="csY3"/>
                </a:cxn>
                <a:cxn ang="0">
                  <a:pos x="csX4" y="csY4"/>
                </a:cxn>
              </a:cxnLst>
              <a:rect l="l" t="t" r="r" b="b"/>
              <a:pathLst>
                <a:path w="4484139" h="1145540">
                  <a:moveTo>
                    <a:pt x="0" y="0"/>
                  </a:moveTo>
                  <a:lnTo>
                    <a:pt x="4484139" y="0"/>
                  </a:lnTo>
                  <a:lnTo>
                    <a:pt x="4484139" y="1145540"/>
                  </a:lnTo>
                  <a:lnTo>
                    <a:pt x="0" y="1145540"/>
                  </a:lnTo>
                  <a:lnTo>
                    <a:pt x="0" y="0"/>
                  </a:lnTo>
                  <a:close/>
                </a:path>
              </a:pathLst>
            </a:cu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05840" rtlCol="0" anchor="ctr">
              <a:noAutofit/>
            </a:bodyPr>
            <a:lstStyle/>
            <a:p>
              <a:pPr>
                <a:spcAft>
                  <a:spcPts val="600"/>
                </a:spcAft>
              </a:pPr>
              <a:r>
                <a:rPr lang="en-US" sz="1400" b="1">
                  <a:solidFill>
                    <a:schemeClr val="tx1"/>
                  </a:solidFill>
                </a:rPr>
                <a:t>Track where the info came from so that you can refer to it later</a:t>
              </a:r>
              <a:r>
                <a:rPr lang="en-US" sz="1400">
                  <a:solidFill>
                    <a:schemeClr val="tx1"/>
                  </a:solidFill>
                </a:rPr>
                <a:t> (this is for you not the journal)</a:t>
              </a:r>
            </a:p>
            <a:p>
              <a:pPr>
                <a:spcAft>
                  <a:spcPts val="600"/>
                </a:spcAft>
              </a:pPr>
              <a:r>
                <a:rPr lang="en-US" sz="1400" b="1">
                  <a:solidFill>
                    <a:schemeClr val="tx1"/>
                  </a:solidFill>
                </a:rPr>
                <a:t>Example: Doe J et al. 2001, p 12, para 2</a:t>
              </a:r>
            </a:p>
          </p:txBody>
        </p:sp>
        <p:pic>
          <p:nvPicPr>
            <p:cNvPr id="59" name="Graphic 58">
              <a:extLst>
                <a:ext uri="{FF2B5EF4-FFF2-40B4-BE49-F238E27FC236}">
                  <a16:creationId xmlns:a16="http://schemas.microsoft.com/office/drawing/2014/main" id="{56F18C11-58FF-9F45-5F7E-CE230CF4212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326746" y="5585621"/>
              <a:ext cx="637218" cy="637218"/>
            </a:xfrm>
            <a:prstGeom prst="rect">
              <a:avLst/>
            </a:prstGeom>
          </p:spPr>
        </p:pic>
      </p:grpSp>
    </p:spTree>
    <p:extLst>
      <p:ext uri="{BB962C8B-B14F-4D97-AF65-F5344CB8AC3E}">
        <p14:creationId xmlns:p14="http://schemas.microsoft.com/office/powerpoint/2010/main" val="249632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4192D-1885-9407-6069-BCE7185D6884}"/>
            </a:ext>
          </a:extLst>
        </p:cNvPr>
        <p:cNvGrpSpPr/>
        <p:nvPr/>
      </p:nvGrpSpPr>
      <p:grpSpPr>
        <a:xfrm>
          <a:off x="0" y="0"/>
          <a:ext cx="0" cy="0"/>
          <a:chOff x="0" y="0"/>
          <a:chExt cx="0" cy="0"/>
        </a:xfrm>
      </p:grpSpPr>
      <p:grpSp>
        <p:nvGrpSpPr>
          <p:cNvPr id="60" name="Group 59">
            <a:extLst>
              <a:ext uri="{FF2B5EF4-FFF2-40B4-BE49-F238E27FC236}">
                <a16:creationId xmlns:a16="http://schemas.microsoft.com/office/drawing/2014/main" id="{070EFCE9-454E-F70B-7531-4D03CE79BC02}"/>
              </a:ext>
            </a:extLst>
          </p:cNvPr>
          <p:cNvGrpSpPr/>
          <p:nvPr/>
        </p:nvGrpSpPr>
        <p:grpSpPr>
          <a:xfrm>
            <a:off x="609602" y="5114086"/>
            <a:ext cx="11456018" cy="1362913"/>
            <a:chOff x="609602" y="5114086"/>
            <a:chExt cx="11456018" cy="1362913"/>
          </a:xfrm>
        </p:grpSpPr>
        <p:sp>
          <p:nvSpPr>
            <p:cNvPr id="45" name="Arrow: Pentagon 44">
              <a:extLst>
                <a:ext uri="{FF2B5EF4-FFF2-40B4-BE49-F238E27FC236}">
                  <a16:creationId xmlns:a16="http://schemas.microsoft.com/office/drawing/2014/main" id="{67B7CCCF-0B83-C6D3-8CF4-0613E6094F20}"/>
                </a:ext>
              </a:extLst>
            </p:cNvPr>
            <p:cNvSpPr/>
            <p:nvPr/>
          </p:nvSpPr>
          <p:spPr>
            <a:xfrm>
              <a:off x="609602" y="5114086"/>
              <a:ext cx="1914524" cy="1362913"/>
            </a:xfrm>
            <a:prstGeom prst="homePlate">
              <a:avLst/>
            </a:prstGeom>
            <a:solidFill>
              <a:srgbClr val="F3934C">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sp>
          <p:nvSpPr>
            <p:cNvPr id="56" name="Arrow: Chevron 55">
              <a:extLst>
                <a:ext uri="{FF2B5EF4-FFF2-40B4-BE49-F238E27FC236}">
                  <a16:creationId xmlns:a16="http://schemas.microsoft.com/office/drawing/2014/main" id="{316C2B4D-FA1C-5C36-30C2-95BF670595CD}"/>
                </a:ext>
              </a:extLst>
            </p:cNvPr>
            <p:cNvSpPr/>
            <p:nvPr/>
          </p:nvSpPr>
          <p:spPr>
            <a:xfrm>
              <a:off x="1897038" y="5114086"/>
              <a:ext cx="3574122" cy="1362913"/>
            </a:xfrm>
            <a:prstGeom prst="chevron">
              <a:avLst/>
            </a:prstGeom>
            <a:solidFill>
              <a:srgbClr val="51B3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sp>
          <p:nvSpPr>
            <p:cNvPr id="57" name="Arrow: Chevron 56">
              <a:extLst>
                <a:ext uri="{FF2B5EF4-FFF2-40B4-BE49-F238E27FC236}">
                  <a16:creationId xmlns:a16="http://schemas.microsoft.com/office/drawing/2014/main" id="{9B5B641F-4958-DB5A-BA85-9C00A06FB316}"/>
                </a:ext>
              </a:extLst>
            </p:cNvPr>
            <p:cNvSpPr/>
            <p:nvPr/>
          </p:nvSpPr>
          <p:spPr>
            <a:xfrm>
              <a:off x="4824852" y="5114086"/>
              <a:ext cx="4217548" cy="1362913"/>
            </a:xfrm>
            <a:prstGeom prst="chevron">
              <a:avLst/>
            </a:prstGeom>
            <a:solidFill>
              <a:srgbClr val="51B3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sp>
          <p:nvSpPr>
            <p:cNvPr id="58" name="Arrow: Chevron 57">
              <a:extLst>
                <a:ext uri="{FF2B5EF4-FFF2-40B4-BE49-F238E27FC236}">
                  <a16:creationId xmlns:a16="http://schemas.microsoft.com/office/drawing/2014/main" id="{D80F875F-35B6-4531-23D3-1F8FF79329D8}"/>
                </a:ext>
              </a:extLst>
            </p:cNvPr>
            <p:cNvSpPr/>
            <p:nvPr/>
          </p:nvSpPr>
          <p:spPr>
            <a:xfrm>
              <a:off x="8406252" y="5114086"/>
              <a:ext cx="3659368" cy="1362913"/>
            </a:xfrm>
            <a:prstGeom prst="chevron">
              <a:avLst/>
            </a:prstGeom>
            <a:solidFill>
              <a:srgbClr val="51B3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grpSp>
      <p:graphicFrame>
        <p:nvGraphicFramePr>
          <p:cNvPr id="54" name="Table 53">
            <a:extLst>
              <a:ext uri="{FF2B5EF4-FFF2-40B4-BE49-F238E27FC236}">
                <a16:creationId xmlns:a16="http://schemas.microsoft.com/office/drawing/2014/main" id="{867B61CA-B80D-5137-5E5A-7341B7988FC1}"/>
              </a:ext>
            </a:extLst>
          </p:cNvPr>
          <p:cNvGraphicFramePr>
            <a:graphicFrameLocks noGrp="1" noChangeAspect="1"/>
          </p:cNvGraphicFramePr>
          <p:nvPr>
            <p:extLst>
              <p:ext uri="{D42A27DB-BD31-4B8C-83A1-F6EECF244321}">
                <p14:modId xmlns:p14="http://schemas.microsoft.com/office/powerpoint/2010/main" val="3492831591"/>
              </p:ext>
            </p:extLst>
          </p:nvPr>
        </p:nvGraphicFramePr>
        <p:xfrm>
          <a:off x="609601" y="5114086"/>
          <a:ext cx="10972800" cy="1362913"/>
        </p:xfrm>
        <a:graphic>
          <a:graphicData uri="http://schemas.openxmlformats.org/drawingml/2006/table">
            <a:tbl>
              <a:tblPr firstRow="1" bandRow="1">
                <a:tableStyleId>{3B4B98B0-60AC-42C2-AFA5-B58CD77FA1E5}</a:tableStyleId>
              </a:tblPr>
              <a:tblGrid>
                <a:gridCol w="1727199">
                  <a:extLst>
                    <a:ext uri="{9D8B030D-6E8A-4147-A177-3AD203B41FA5}">
                      <a16:colId xmlns:a16="http://schemas.microsoft.com/office/drawing/2014/main" val="3745622921"/>
                    </a:ext>
                  </a:extLst>
                </a:gridCol>
                <a:gridCol w="3081867">
                  <a:extLst>
                    <a:ext uri="{9D8B030D-6E8A-4147-A177-3AD203B41FA5}">
                      <a16:colId xmlns:a16="http://schemas.microsoft.com/office/drawing/2014/main" val="3906181329"/>
                    </a:ext>
                  </a:extLst>
                </a:gridCol>
                <a:gridCol w="3081867">
                  <a:extLst>
                    <a:ext uri="{9D8B030D-6E8A-4147-A177-3AD203B41FA5}">
                      <a16:colId xmlns:a16="http://schemas.microsoft.com/office/drawing/2014/main" val="1121609314"/>
                    </a:ext>
                  </a:extLst>
                </a:gridCol>
                <a:gridCol w="3081867">
                  <a:extLst>
                    <a:ext uri="{9D8B030D-6E8A-4147-A177-3AD203B41FA5}">
                      <a16:colId xmlns:a16="http://schemas.microsoft.com/office/drawing/2014/main" val="2934666646"/>
                    </a:ext>
                  </a:extLst>
                </a:gridCol>
              </a:tblGrid>
              <a:tr h="1362913">
                <a:tc>
                  <a:txBody>
                    <a:bodyPr/>
                    <a:lstStyle/>
                    <a:p>
                      <a:pPr>
                        <a:lnSpc>
                          <a:spcPct val="100000"/>
                        </a:lnSpc>
                      </a:pPr>
                      <a:r>
                        <a:rPr lang="en-US" sz="1600" spc="0"/>
                        <a:t>Flow of </a:t>
                      </a:r>
                      <a:br>
                        <a:rPr lang="en-US" sz="1600" spc="0"/>
                      </a:br>
                      <a:r>
                        <a:rPr lang="en-US" sz="1600" spc="0"/>
                        <a:t>results</a:t>
                      </a:r>
                    </a:p>
                  </a:txBody>
                  <a:tcPr marT="36576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lnSpc>
                          <a:spcPct val="100000"/>
                        </a:lnSpc>
                      </a:pPr>
                      <a:r>
                        <a:rPr lang="en-US" sz="1400" spc="0"/>
                        <a:t>01</a:t>
                      </a:r>
                    </a:p>
                    <a:p>
                      <a:pPr algn="ctr">
                        <a:lnSpc>
                          <a:spcPct val="100000"/>
                        </a:lnSpc>
                      </a:pPr>
                      <a:r>
                        <a:rPr lang="en-US" sz="1400" spc="0"/>
                        <a:t>How did you end up with this specific cohort of patients?</a:t>
                      </a:r>
                    </a:p>
                  </a:txBody>
                  <a:tcPr anchor="ctr">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lnSpc>
                          <a:spcPct val="100000"/>
                        </a:lnSpc>
                      </a:pPr>
                      <a:r>
                        <a:rPr lang="en-US" sz="1400" spc="0"/>
                        <a:t>02</a:t>
                      </a:r>
                    </a:p>
                    <a:p>
                      <a:pPr algn="ctr">
                        <a:lnSpc>
                          <a:spcPct val="100000"/>
                        </a:lnSpc>
                      </a:pPr>
                      <a:r>
                        <a:rPr lang="en-US" sz="1400" spc="0"/>
                        <a:t>What are their demographics and characteristics at baseline?</a:t>
                      </a:r>
                    </a:p>
                  </a:txBody>
                  <a:tcPr marL="274320" anchor="ct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lnSpc>
                          <a:spcPct val="100000"/>
                        </a:lnSpc>
                      </a:pPr>
                      <a:r>
                        <a:rPr lang="en-US" sz="1400" spc="0"/>
                        <a:t>03</a:t>
                      </a:r>
                    </a:p>
                    <a:p>
                      <a:pPr algn="ctr">
                        <a:lnSpc>
                          <a:spcPct val="100000"/>
                        </a:lnSpc>
                      </a:pPr>
                      <a:r>
                        <a:rPr lang="en-US" sz="1400" spc="0"/>
                        <a:t>What changed?</a:t>
                      </a:r>
                    </a:p>
                  </a:txBody>
                  <a:tcPr marL="548640"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720839856"/>
                  </a:ext>
                </a:extLst>
              </a:tr>
            </a:tbl>
          </a:graphicData>
        </a:graphic>
      </p:graphicFrame>
      <p:sp>
        <p:nvSpPr>
          <p:cNvPr id="5" name="Title 4">
            <a:extLst>
              <a:ext uri="{FF2B5EF4-FFF2-40B4-BE49-F238E27FC236}">
                <a16:creationId xmlns:a16="http://schemas.microsoft.com/office/drawing/2014/main" id="{9517A11D-8407-82DE-68EB-A62105CD11BE}"/>
              </a:ext>
            </a:extLst>
          </p:cNvPr>
          <p:cNvSpPr>
            <a:spLocks noGrp="1"/>
          </p:cNvSpPr>
          <p:nvPr>
            <p:ph type="title"/>
          </p:nvPr>
        </p:nvSpPr>
        <p:spPr>
          <a:xfrm>
            <a:off x="609600" y="401639"/>
            <a:ext cx="9712751" cy="804992"/>
          </a:xfrm>
        </p:spPr>
        <p:txBody>
          <a:bodyPr>
            <a:noAutofit/>
          </a:bodyPr>
          <a:lstStyle/>
          <a:p>
            <a:r>
              <a:rPr lang="en-US"/>
              <a:t>Results</a:t>
            </a:r>
          </a:p>
        </p:txBody>
      </p:sp>
      <p:sp>
        <p:nvSpPr>
          <p:cNvPr id="9" name="Freeform: Shape 8">
            <a:extLst>
              <a:ext uri="{FF2B5EF4-FFF2-40B4-BE49-F238E27FC236}">
                <a16:creationId xmlns:a16="http://schemas.microsoft.com/office/drawing/2014/main" id="{7F6A73E8-B0D3-2314-2816-A3FCCEBB8796}"/>
              </a:ext>
            </a:extLst>
          </p:cNvPr>
          <p:cNvSpPr>
            <a:spLocks/>
          </p:cNvSpPr>
          <p:nvPr/>
        </p:nvSpPr>
        <p:spPr>
          <a:xfrm>
            <a:off x="609600" y="1346200"/>
            <a:ext cx="6310899" cy="3544028"/>
          </a:xfrm>
          <a:custGeom>
            <a:avLst/>
            <a:gdLst>
              <a:gd name="csX0" fmla="*/ 0 w 5394960"/>
              <a:gd name="csY0" fmla="*/ 0 h 1581467"/>
              <a:gd name="csX1" fmla="*/ 5394960 w 5394960"/>
              <a:gd name="csY1" fmla="*/ 0 h 1581467"/>
              <a:gd name="csX2" fmla="*/ 5394960 w 5394960"/>
              <a:gd name="csY2" fmla="*/ 1581467 h 1581467"/>
              <a:gd name="csX3" fmla="*/ 0 w 5394960"/>
              <a:gd name="csY3" fmla="*/ 1581467 h 1581467"/>
              <a:gd name="csX4" fmla="*/ 0 w 5394960"/>
              <a:gd name="csY4" fmla="*/ 0 h 1581467"/>
            </a:gdLst>
            <a:ahLst/>
            <a:cxnLst>
              <a:cxn ang="0">
                <a:pos x="csX0" y="csY0"/>
              </a:cxn>
              <a:cxn ang="0">
                <a:pos x="csX1" y="csY1"/>
              </a:cxn>
              <a:cxn ang="0">
                <a:pos x="csX2" y="csY2"/>
              </a:cxn>
              <a:cxn ang="0">
                <a:pos x="csX3" y="csY3"/>
              </a:cxn>
              <a:cxn ang="0">
                <a:pos x="csX4" y="csY4"/>
              </a:cxn>
            </a:cxnLst>
            <a:rect l="l" t="t" r="r" b="b"/>
            <a:pathLst>
              <a:path w="5394960" h="1581467">
                <a:moveTo>
                  <a:pt x="0" y="0"/>
                </a:moveTo>
                <a:lnTo>
                  <a:pt x="5394960" y="0"/>
                </a:lnTo>
                <a:lnTo>
                  <a:pt x="5394960" y="1581467"/>
                </a:lnTo>
                <a:lnTo>
                  <a:pt x="0" y="1581467"/>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7" name="Group 66">
            <a:extLst>
              <a:ext uri="{FF2B5EF4-FFF2-40B4-BE49-F238E27FC236}">
                <a16:creationId xmlns:a16="http://schemas.microsoft.com/office/drawing/2014/main" id="{133BBFBA-ACF8-7A3C-3C2E-A9E492C2F5CC}"/>
              </a:ext>
            </a:extLst>
          </p:cNvPr>
          <p:cNvGrpSpPr/>
          <p:nvPr/>
        </p:nvGrpSpPr>
        <p:grpSpPr>
          <a:xfrm>
            <a:off x="7098260" y="1346200"/>
            <a:ext cx="4484139" cy="1680574"/>
            <a:chOff x="7098260" y="1346200"/>
            <a:chExt cx="4484139" cy="1680574"/>
          </a:xfrm>
        </p:grpSpPr>
        <p:sp>
          <p:nvSpPr>
            <p:cNvPr id="11" name="Freeform: Shape 10">
              <a:extLst>
                <a:ext uri="{FF2B5EF4-FFF2-40B4-BE49-F238E27FC236}">
                  <a16:creationId xmlns:a16="http://schemas.microsoft.com/office/drawing/2014/main" id="{9AB51521-F4AD-047E-FB46-FA83169D800B}"/>
                </a:ext>
              </a:extLst>
            </p:cNvPr>
            <p:cNvSpPr/>
            <p:nvPr/>
          </p:nvSpPr>
          <p:spPr>
            <a:xfrm>
              <a:off x="7098260" y="1346200"/>
              <a:ext cx="4484139" cy="1680574"/>
            </a:xfrm>
            <a:custGeom>
              <a:avLst/>
              <a:gdLst>
                <a:gd name="csX0" fmla="*/ 0 w 4484139"/>
                <a:gd name="csY0" fmla="*/ 0 h 1145540"/>
                <a:gd name="csX1" fmla="*/ 4484139 w 4484139"/>
                <a:gd name="csY1" fmla="*/ 0 h 1145540"/>
                <a:gd name="csX2" fmla="*/ 4484139 w 4484139"/>
                <a:gd name="csY2" fmla="*/ 1145540 h 1145540"/>
                <a:gd name="csX3" fmla="*/ 0 w 4484139"/>
                <a:gd name="csY3" fmla="*/ 1145540 h 1145540"/>
                <a:gd name="csX4" fmla="*/ 0 w 4484139"/>
                <a:gd name="csY4" fmla="*/ 0 h 1145540"/>
              </a:gdLst>
              <a:ahLst/>
              <a:cxnLst>
                <a:cxn ang="0">
                  <a:pos x="csX0" y="csY0"/>
                </a:cxn>
                <a:cxn ang="0">
                  <a:pos x="csX1" y="csY1"/>
                </a:cxn>
                <a:cxn ang="0">
                  <a:pos x="csX2" y="csY2"/>
                </a:cxn>
                <a:cxn ang="0">
                  <a:pos x="csX3" y="csY3"/>
                </a:cxn>
                <a:cxn ang="0">
                  <a:pos x="csX4" y="csY4"/>
                </a:cxn>
              </a:cxnLst>
              <a:rect l="l" t="t" r="r" b="b"/>
              <a:pathLst>
                <a:path w="4484139" h="1145540">
                  <a:moveTo>
                    <a:pt x="0" y="0"/>
                  </a:moveTo>
                  <a:lnTo>
                    <a:pt x="4484139" y="0"/>
                  </a:lnTo>
                  <a:lnTo>
                    <a:pt x="4484139" y="1145540"/>
                  </a:lnTo>
                  <a:lnTo>
                    <a:pt x="0" y="1145540"/>
                  </a:lnTo>
                  <a:lnTo>
                    <a:pt x="0" y="0"/>
                  </a:lnTo>
                  <a:close/>
                </a:path>
              </a:pathLst>
            </a:cu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05840" rIns="182880" rtlCol="0" anchor="ctr">
              <a:noAutofit/>
            </a:bodyPr>
            <a:lstStyle/>
            <a:p>
              <a:pPr>
                <a:spcAft>
                  <a:spcPts val="600"/>
                </a:spcAft>
              </a:pPr>
              <a:r>
                <a:rPr lang="en-US" sz="1400" b="1">
                  <a:solidFill>
                    <a:schemeClr val="tx1"/>
                  </a:solidFill>
                </a:rPr>
                <a:t>Use the Supplemental Information section or Appendix if you want to include more data than you have space for</a:t>
              </a:r>
            </a:p>
            <a:p>
              <a:pPr>
                <a:spcAft>
                  <a:spcPts val="600"/>
                </a:spcAft>
              </a:pPr>
              <a:r>
                <a:rPr lang="en-US" sz="1400" b="1">
                  <a:solidFill>
                    <a:schemeClr val="tx1"/>
                  </a:solidFill>
                </a:rPr>
                <a:t>Example: Sub-analyses or sensitivity analyses</a:t>
              </a:r>
            </a:p>
          </p:txBody>
        </p:sp>
        <p:pic>
          <p:nvPicPr>
            <p:cNvPr id="12" name="Graphic 11">
              <a:extLst>
                <a:ext uri="{FF2B5EF4-FFF2-40B4-BE49-F238E27FC236}">
                  <a16:creationId xmlns:a16="http://schemas.microsoft.com/office/drawing/2014/main" id="{1730A201-5D4A-EDF3-0753-BBAA73E6F5A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326746" y="1867878"/>
              <a:ext cx="637218" cy="637218"/>
            </a:xfrm>
            <a:prstGeom prst="rect">
              <a:avLst/>
            </a:prstGeom>
          </p:spPr>
        </p:pic>
      </p:grpSp>
      <p:cxnSp>
        <p:nvCxnSpPr>
          <p:cNvPr id="16" name="Straight Connector 15">
            <a:extLst>
              <a:ext uri="{FF2B5EF4-FFF2-40B4-BE49-F238E27FC236}">
                <a16:creationId xmlns:a16="http://schemas.microsoft.com/office/drawing/2014/main" id="{472FF8B8-9441-06C7-CF27-4884700F2A4E}"/>
              </a:ext>
            </a:extLst>
          </p:cNvPr>
          <p:cNvCxnSpPr>
            <a:cxnSpLocks/>
            <a:endCxn id="30" idx="4"/>
          </p:cNvCxnSpPr>
          <p:nvPr/>
        </p:nvCxnSpPr>
        <p:spPr>
          <a:xfrm>
            <a:off x="915243" y="1727082"/>
            <a:ext cx="0" cy="1149183"/>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2" name="Oval 21">
            <a:extLst>
              <a:ext uri="{FF2B5EF4-FFF2-40B4-BE49-F238E27FC236}">
                <a16:creationId xmlns:a16="http://schemas.microsoft.com/office/drawing/2014/main" id="{28D59B94-5A33-FC42-3565-4EEBAAD4296D}"/>
              </a:ext>
            </a:extLst>
          </p:cNvPr>
          <p:cNvSpPr/>
          <p:nvPr/>
        </p:nvSpPr>
        <p:spPr>
          <a:xfrm>
            <a:off x="832352" y="1597967"/>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23" name="TextBox 22">
            <a:extLst>
              <a:ext uri="{FF2B5EF4-FFF2-40B4-BE49-F238E27FC236}">
                <a16:creationId xmlns:a16="http://schemas.microsoft.com/office/drawing/2014/main" id="{3DAAEC60-BDF3-6C79-773A-6F959DDDA20D}"/>
              </a:ext>
            </a:extLst>
          </p:cNvPr>
          <p:cNvSpPr txBox="1"/>
          <p:nvPr/>
        </p:nvSpPr>
        <p:spPr>
          <a:xfrm>
            <a:off x="1232632" y="1570059"/>
            <a:ext cx="5669280" cy="246221"/>
          </a:xfrm>
          <a:prstGeom prst="rect">
            <a:avLst/>
          </a:prstGeom>
          <a:noFill/>
        </p:spPr>
        <p:txBody>
          <a:bodyPr vert="horz" wrap="square" lIns="0" tIns="0" rIns="0" bIns="0" rtlCol="0">
            <a:spAutoFit/>
          </a:bodyPr>
          <a:lstStyle/>
          <a:p>
            <a:pPr>
              <a:spcAft>
                <a:spcPts val="600"/>
              </a:spcAft>
              <a:buClr>
                <a:srgbClr val="000000"/>
              </a:buClr>
            </a:pPr>
            <a:r>
              <a:rPr lang="en-US" sz="1600"/>
              <a:t>Keep it factual! No interpretation or conclusions</a:t>
            </a:r>
          </a:p>
        </p:txBody>
      </p:sp>
      <p:cxnSp>
        <p:nvCxnSpPr>
          <p:cNvPr id="27" name="Straight Connector 26">
            <a:extLst>
              <a:ext uri="{FF2B5EF4-FFF2-40B4-BE49-F238E27FC236}">
                <a16:creationId xmlns:a16="http://schemas.microsoft.com/office/drawing/2014/main" id="{F0B236A1-50A5-E9FA-6086-6D455AF984DC}"/>
              </a:ext>
            </a:extLst>
          </p:cNvPr>
          <p:cNvCxnSpPr/>
          <p:nvPr/>
        </p:nvCxnSpPr>
        <p:spPr>
          <a:xfrm>
            <a:off x="1232632" y="2237117"/>
            <a:ext cx="547044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686CF258-D89D-0783-E24A-AB5CFE7BC9C0}"/>
              </a:ext>
            </a:extLst>
          </p:cNvPr>
          <p:cNvSpPr txBox="1"/>
          <p:nvPr/>
        </p:nvSpPr>
        <p:spPr>
          <a:xfrm>
            <a:off x="1232632" y="2682575"/>
            <a:ext cx="5669280" cy="246221"/>
          </a:xfrm>
          <a:prstGeom prst="rect">
            <a:avLst/>
          </a:prstGeom>
          <a:noFill/>
        </p:spPr>
        <p:txBody>
          <a:bodyPr vert="horz" wrap="square" lIns="0" tIns="0" rIns="0" bIns="0" rtlCol="0">
            <a:spAutoFit/>
          </a:bodyPr>
          <a:lstStyle/>
          <a:p>
            <a:pPr>
              <a:spcAft>
                <a:spcPts val="600"/>
              </a:spcAft>
              <a:buClr>
                <a:srgbClr val="000000"/>
              </a:buClr>
            </a:pPr>
            <a:r>
              <a:rPr lang="en-US" sz="1600"/>
              <a:t>The reader’s interpretation should not be influenced</a:t>
            </a:r>
          </a:p>
        </p:txBody>
      </p:sp>
      <p:sp>
        <p:nvSpPr>
          <p:cNvPr id="30" name="Oval 29">
            <a:extLst>
              <a:ext uri="{FF2B5EF4-FFF2-40B4-BE49-F238E27FC236}">
                <a16:creationId xmlns:a16="http://schemas.microsoft.com/office/drawing/2014/main" id="{609B39F9-6483-3D06-DE24-DE1900DF1435}"/>
              </a:ext>
            </a:extLst>
          </p:cNvPr>
          <p:cNvSpPr/>
          <p:nvPr/>
        </p:nvSpPr>
        <p:spPr>
          <a:xfrm>
            <a:off x="832352" y="2710483"/>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35" name="Rectangle 34">
            <a:extLst>
              <a:ext uri="{FF2B5EF4-FFF2-40B4-BE49-F238E27FC236}">
                <a16:creationId xmlns:a16="http://schemas.microsoft.com/office/drawing/2014/main" id="{7E018D67-976D-4981-2632-1233FB24EC0F}"/>
              </a:ext>
            </a:extLst>
          </p:cNvPr>
          <p:cNvSpPr/>
          <p:nvPr/>
        </p:nvSpPr>
        <p:spPr>
          <a:xfrm>
            <a:off x="701039" y="3291840"/>
            <a:ext cx="3018289" cy="1506948"/>
          </a:xfrm>
          <a:prstGeom prst="rect">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182880" bIns="91440" rtlCol="0" anchor="t">
            <a:normAutofit/>
          </a:bodyPr>
          <a:lstStyle/>
          <a:p>
            <a:pPr algn="ctr">
              <a:spcAft>
                <a:spcPts val="1200"/>
              </a:spcAft>
            </a:pPr>
            <a:r>
              <a:rPr lang="en-US" sz="1600" b="1">
                <a:solidFill>
                  <a:srgbClr val="0F5669"/>
                </a:solidFill>
              </a:rPr>
              <a:t>RESULT</a:t>
            </a:r>
          </a:p>
        </p:txBody>
      </p:sp>
      <p:sp>
        <p:nvSpPr>
          <p:cNvPr id="46" name="Rectangle 45">
            <a:extLst>
              <a:ext uri="{FF2B5EF4-FFF2-40B4-BE49-F238E27FC236}">
                <a16:creationId xmlns:a16="http://schemas.microsoft.com/office/drawing/2014/main" id="{864EC602-B93A-C298-093F-6460B0181F50}"/>
              </a:ext>
            </a:extLst>
          </p:cNvPr>
          <p:cNvSpPr/>
          <p:nvPr/>
        </p:nvSpPr>
        <p:spPr>
          <a:xfrm>
            <a:off x="3810768" y="3291840"/>
            <a:ext cx="3018289" cy="1506948"/>
          </a:xfrm>
          <a:prstGeom prst="rect">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182880" bIns="91440" rtlCol="0" anchor="t">
            <a:normAutofit/>
          </a:bodyPr>
          <a:lstStyle/>
          <a:p>
            <a:pPr algn="ctr">
              <a:spcAft>
                <a:spcPts val="1200"/>
              </a:spcAft>
            </a:pPr>
            <a:r>
              <a:rPr lang="en-US" sz="1600" b="1">
                <a:solidFill>
                  <a:srgbClr val="51B3AE"/>
                </a:solidFill>
              </a:rPr>
              <a:t>INTERPRETATION</a:t>
            </a:r>
          </a:p>
        </p:txBody>
      </p:sp>
      <p:pic>
        <p:nvPicPr>
          <p:cNvPr id="49" name="Graphic 48">
            <a:extLst>
              <a:ext uri="{FF2B5EF4-FFF2-40B4-BE49-F238E27FC236}">
                <a16:creationId xmlns:a16="http://schemas.microsoft.com/office/drawing/2014/main" id="{5E6243F0-AF85-DB61-652B-FDD8E9F6CE3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41208" y="5278601"/>
            <a:ext cx="352832" cy="352832"/>
          </a:xfrm>
          <a:prstGeom prst="rect">
            <a:avLst/>
          </a:prstGeom>
        </p:spPr>
      </p:pic>
      <p:grpSp>
        <p:nvGrpSpPr>
          <p:cNvPr id="64" name="Group 63">
            <a:extLst>
              <a:ext uri="{FF2B5EF4-FFF2-40B4-BE49-F238E27FC236}">
                <a16:creationId xmlns:a16="http://schemas.microsoft.com/office/drawing/2014/main" id="{941DEB14-B53F-DCB9-E507-F38CE881E0C1}"/>
              </a:ext>
            </a:extLst>
          </p:cNvPr>
          <p:cNvGrpSpPr/>
          <p:nvPr/>
        </p:nvGrpSpPr>
        <p:grpSpPr>
          <a:xfrm>
            <a:off x="701039" y="4078208"/>
            <a:ext cx="6128018" cy="492443"/>
            <a:chOff x="701039" y="4078208"/>
            <a:chExt cx="6128018" cy="492443"/>
          </a:xfrm>
        </p:grpSpPr>
        <p:sp>
          <p:nvSpPr>
            <p:cNvPr id="62" name="TextBox 61">
              <a:extLst>
                <a:ext uri="{FF2B5EF4-FFF2-40B4-BE49-F238E27FC236}">
                  <a16:creationId xmlns:a16="http://schemas.microsoft.com/office/drawing/2014/main" id="{A524DFC0-CE18-884B-F3D1-FE9BA4852C74}"/>
                </a:ext>
              </a:extLst>
            </p:cNvPr>
            <p:cNvSpPr txBox="1"/>
            <p:nvPr/>
          </p:nvSpPr>
          <p:spPr>
            <a:xfrm>
              <a:off x="701039" y="4078208"/>
              <a:ext cx="3018289" cy="492443"/>
            </a:xfrm>
            <a:prstGeom prst="rect">
              <a:avLst/>
            </a:prstGeom>
            <a:noFill/>
          </p:spPr>
          <p:txBody>
            <a:bodyPr wrap="square" lIns="0" tIns="0" rIns="0" bIns="0">
              <a:spAutoFit/>
            </a:bodyPr>
            <a:lstStyle/>
            <a:p>
              <a:pPr algn="ctr">
                <a:spcAft>
                  <a:spcPts val="600"/>
                </a:spcAft>
              </a:pPr>
              <a:r>
                <a:rPr lang="en-US" sz="1600">
                  <a:solidFill>
                    <a:schemeClr val="tx1"/>
                  </a:solidFill>
                </a:rPr>
                <a:t>75% of patients reported significant pain. </a:t>
              </a:r>
            </a:p>
          </p:txBody>
        </p:sp>
        <p:sp>
          <p:nvSpPr>
            <p:cNvPr id="63" name="TextBox 62">
              <a:extLst>
                <a:ext uri="{FF2B5EF4-FFF2-40B4-BE49-F238E27FC236}">
                  <a16:creationId xmlns:a16="http://schemas.microsoft.com/office/drawing/2014/main" id="{2105D2F6-9F2F-ED00-4441-68813BFD502C}"/>
                </a:ext>
              </a:extLst>
            </p:cNvPr>
            <p:cNvSpPr txBox="1"/>
            <p:nvPr/>
          </p:nvSpPr>
          <p:spPr>
            <a:xfrm>
              <a:off x="3810768" y="4078208"/>
              <a:ext cx="3018289" cy="492443"/>
            </a:xfrm>
            <a:prstGeom prst="rect">
              <a:avLst/>
            </a:prstGeom>
            <a:noFill/>
          </p:spPr>
          <p:txBody>
            <a:bodyPr wrap="square" lIns="0" tIns="0" rIns="0" bIns="0">
              <a:spAutoFit/>
            </a:bodyPr>
            <a:lstStyle/>
            <a:p>
              <a:pPr algn="ctr">
                <a:spcAft>
                  <a:spcPts val="600"/>
                </a:spcAft>
              </a:pPr>
              <a:r>
                <a:rPr lang="en-US" sz="1600">
                  <a:solidFill>
                    <a:schemeClr val="tx1"/>
                  </a:solidFill>
                </a:rPr>
                <a:t>This suggests that pain is a common symptom.</a:t>
              </a:r>
            </a:p>
          </p:txBody>
        </p:sp>
      </p:grpSp>
      <p:grpSp>
        <p:nvGrpSpPr>
          <p:cNvPr id="66" name="Group 65">
            <a:extLst>
              <a:ext uri="{FF2B5EF4-FFF2-40B4-BE49-F238E27FC236}">
                <a16:creationId xmlns:a16="http://schemas.microsoft.com/office/drawing/2014/main" id="{3DE0CE99-7EB8-DA6F-D0A4-4E7D081459C1}"/>
              </a:ext>
            </a:extLst>
          </p:cNvPr>
          <p:cNvGrpSpPr/>
          <p:nvPr/>
        </p:nvGrpSpPr>
        <p:grpSpPr>
          <a:xfrm>
            <a:off x="7098260" y="3209654"/>
            <a:ext cx="4484139" cy="1680574"/>
            <a:chOff x="7098260" y="3209654"/>
            <a:chExt cx="4484139" cy="1680574"/>
          </a:xfrm>
        </p:grpSpPr>
        <p:sp>
          <p:nvSpPr>
            <p:cNvPr id="14" name="Freeform: Shape 13">
              <a:extLst>
                <a:ext uri="{FF2B5EF4-FFF2-40B4-BE49-F238E27FC236}">
                  <a16:creationId xmlns:a16="http://schemas.microsoft.com/office/drawing/2014/main" id="{27042441-D5E4-A442-9346-C9893FD1145F}"/>
                </a:ext>
              </a:extLst>
            </p:cNvPr>
            <p:cNvSpPr/>
            <p:nvPr/>
          </p:nvSpPr>
          <p:spPr>
            <a:xfrm>
              <a:off x="7098260" y="3209654"/>
              <a:ext cx="4484139" cy="1680574"/>
            </a:xfrm>
            <a:custGeom>
              <a:avLst/>
              <a:gdLst>
                <a:gd name="csX0" fmla="*/ 0 w 4484139"/>
                <a:gd name="csY0" fmla="*/ 0 h 1145540"/>
                <a:gd name="csX1" fmla="*/ 4484139 w 4484139"/>
                <a:gd name="csY1" fmla="*/ 0 h 1145540"/>
                <a:gd name="csX2" fmla="*/ 4484139 w 4484139"/>
                <a:gd name="csY2" fmla="*/ 1145540 h 1145540"/>
                <a:gd name="csX3" fmla="*/ 0 w 4484139"/>
                <a:gd name="csY3" fmla="*/ 1145540 h 1145540"/>
                <a:gd name="csX4" fmla="*/ 0 w 4484139"/>
                <a:gd name="csY4" fmla="*/ 0 h 1145540"/>
              </a:gdLst>
              <a:ahLst/>
              <a:cxnLst>
                <a:cxn ang="0">
                  <a:pos x="csX0" y="csY0"/>
                </a:cxn>
                <a:cxn ang="0">
                  <a:pos x="csX1" y="csY1"/>
                </a:cxn>
                <a:cxn ang="0">
                  <a:pos x="csX2" y="csY2"/>
                </a:cxn>
                <a:cxn ang="0">
                  <a:pos x="csX3" y="csY3"/>
                </a:cxn>
                <a:cxn ang="0">
                  <a:pos x="csX4" y="csY4"/>
                </a:cxn>
              </a:cxnLst>
              <a:rect l="l" t="t" r="r" b="b"/>
              <a:pathLst>
                <a:path w="4484139" h="1145540">
                  <a:moveTo>
                    <a:pt x="0" y="0"/>
                  </a:moveTo>
                  <a:lnTo>
                    <a:pt x="4484139" y="0"/>
                  </a:lnTo>
                  <a:lnTo>
                    <a:pt x="4484139" y="1145540"/>
                  </a:lnTo>
                  <a:lnTo>
                    <a:pt x="0" y="1145540"/>
                  </a:lnTo>
                  <a:lnTo>
                    <a:pt x="0" y="0"/>
                  </a:lnTo>
                  <a:close/>
                </a:path>
              </a:pathLst>
            </a:cu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05840" rIns="182880" rtlCol="0" anchor="ctr">
              <a:noAutofit/>
            </a:bodyPr>
            <a:lstStyle/>
            <a:p>
              <a:pPr>
                <a:spcAft>
                  <a:spcPts val="600"/>
                </a:spcAft>
              </a:pPr>
              <a:r>
                <a:rPr lang="en-US" sz="1400" b="1">
                  <a:solidFill>
                    <a:schemeClr val="tx1"/>
                  </a:solidFill>
                </a:rPr>
                <a:t>This may be an important point that you want to bring up in the discussion</a:t>
              </a:r>
            </a:p>
          </p:txBody>
        </p:sp>
        <p:pic>
          <p:nvPicPr>
            <p:cNvPr id="65" name="Graphic 64">
              <a:extLst>
                <a:ext uri="{FF2B5EF4-FFF2-40B4-BE49-F238E27FC236}">
                  <a16:creationId xmlns:a16="http://schemas.microsoft.com/office/drawing/2014/main" id="{660DB876-2308-2482-5CD8-5356F2B29AA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326746" y="3731332"/>
              <a:ext cx="637218" cy="637218"/>
            </a:xfrm>
            <a:prstGeom prst="rect">
              <a:avLst/>
            </a:prstGeom>
          </p:spPr>
        </p:pic>
      </p:grpSp>
    </p:spTree>
    <p:extLst>
      <p:ext uri="{BB962C8B-B14F-4D97-AF65-F5344CB8AC3E}">
        <p14:creationId xmlns:p14="http://schemas.microsoft.com/office/powerpoint/2010/main" val="3421285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D2AEC-3408-0815-8C4B-87ED299EECC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0F11F25-EB73-05E2-C3E7-641E9147F06E}"/>
              </a:ext>
            </a:extLst>
          </p:cNvPr>
          <p:cNvSpPr>
            <a:spLocks noGrp="1"/>
          </p:cNvSpPr>
          <p:nvPr>
            <p:ph type="title"/>
          </p:nvPr>
        </p:nvSpPr>
        <p:spPr>
          <a:xfrm>
            <a:off x="609600" y="401639"/>
            <a:ext cx="9712751" cy="804992"/>
          </a:xfrm>
        </p:spPr>
        <p:txBody>
          <a:bodyPr>
            <a:noAutofit/>
          </a:bodyPr>
          <a:lstStyle/>
          <a:p>
            <a:r>
              <a:rPr lang="en-US"/>
              <a:t>Discussion &amp; Conclusion</a:t>
            </a:r>
          </a:p>
        </p:txBody>
      </p:sp>
      <p:sp>
        <p:nvSpPr>
          <p:cNvPr id="9" name="Freeform: Shape 8">
            <a:extLst>
              <a:ext uri="{FF2B5EF4-FFF2-40B4-BE49-F238E27FC236}">
                <a16:creationId xmlns:a16="http://schemas.microsoft.com/office/drawing/2014/main" id="{648B6E60-6FD8-4819-C678-BD80E1865F1D}"/>
              </a:ext>
            </a:extLst>
          </p:cNvPr>
          <p:cNvSpPr>
            <a:spLocks/>
          </p:cNvSpPr>
          <p:nvPr/>
        </p:nvSpPr>
        <p:spPr>
          <a:xfrm>
            <a:off x="609600" y="1346200"/>
            <a:ext cx="6310899" cy="5130800"/>
          </a:xfrm>
          <a:custGeom>
            <a:avLst/>
            <a:gdLst>
              <a:gd name="csX0" fmla="*/ 0 w 5394960"/>
              <a:gd name="csY0" fmla="*/ 0 h 1581467"/>
              <a:gd name="csX1" fmla="*/ 5394960 w 5394960"/>
              <a:gd name="csY1" fmla="*/ 0 h 1581467"/>
              <a:gd name="csX2" fmla="*/ 5394960 w 5394960"/>
              <a:gd name="csY2" fmla="*/ 1581467 h 1581467"/>
              <a:gd name="csX3" fmla="*/ 0 w 5394960"/>
              <a:gd name="csY3" fmla="*/ 1581467 h 1581467"/>
              <a:gd name="csX4" fmla="*/ 0 w 5394960"/>
              <a:gd name="csY4" fmla="*/ 0 h 1581467"/>
            </a:gdLst>
            <a:ahLst/>
            <a:cxnLst>
              <a:cxn ang="0">
                <a:pos x="csX0" y="csY0"/>
              </a:cxn>
              <a:cxn ang="0">
                <a:pos x="csX1" y="csY1"/>
              </a:cxn>
              <a:cxn ang="0">
                <a:pos x="csX2" y="csY2"/>
              </a:cxn>
              <a:cxn ang="0">
                <a:pos x="csX3" y="csY3"/>
              </a:cxn>
              <a:cxn ang="0">
                <a:pos x="csX4" y="csY4"/>
              </a:cxn>
            </a:cxnLst>
            <a:rect l="l" t="t" r="r" b="b"/>
            <a:pathLst>
              <a:path w="5394960" h="1581467">
                <a:moveTo>
                  <a:pt x="0" y="0"/>
                </a:moveTo>
                <a:lnTo>
                  <a:pt x="5394960" y="0"/>
                </a:lnTo>
                <a:lnTo>
                  <a:pt x="5394960" y="1581467"/>
                </a:lnTo>
                <a:lnTo>
                  <a:pt x="0" y="1581467"/>
                </a:lnTo>
                <a:lnTo>
                  <a:pt x="0" y="0"/>
                </a:lnTo>
                <a:close/>
              </a:path>
            </a:pathLst>
          </a:custGeom>
          <a:solidFill>
            <a:srgbClr val="FFFFFF"/>
          </a:solidFill>
          <a:ln>
            <a:noFill/>
          </a:ln>
          <a:effectLst>
            <a:outerShdw blurRad="1016000" dist="38100" dir="8100000" algn="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BBDC9C49-4555-19D8-79CF-C7CEAC48DF38}"/>
              </a:ext>
            </a:extLst>
          </p:cNvPr>
          <p:cNvCxnSpPr>
            <a:cxnSpLocks/>
            <a:stCxn id="11" idx="4"/>
            <a:endCxn id="33" idx="0"/>
          </p:cNvCxnSpPr>
          <p:nvPr/>
        </p:nvCxnSpPr>
        <p:spPr>
          <a:xfrm>
            <a:off x="915243" y="2068414"/>
            <a:ext cx="0" cy="3939727"/>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3E900B60-3C98-8B7E-0F26-EE21F054ECF5}"/>
              </a:ext>
            </a:extLst>
          </p:cNvPr>
          <p:cNvSpPr/>
          <p:nvPr/>
        </p:nvSpPr>
        <p:spPr>
          <a:xfrm>
            <a:off x="832352" y="1902632"/>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13" name="TextBox 12">
            <a:extLst>
              <a:ext uri="{FF2B5EF4-FFF2-40B4-BE49-F238E27FC236}">
                <a16:creationId xmlns:a16="http://schemas.microsoft.com/office/drawing/2014/main" id="{A086E1E8-F040-39B3-D459-129D1D7B61E0}"/>
              </a:ext>
            </a:extLst>
          </p:cNvPr>
          <p:cNvSpPr txBox="1"/>
          <p:nvPr/>
        </p:nvSpPr>
        <p:spPr>
          <a:xfrm>
            <a:off x="701039" y="1437640"/>
            <a:ext cx="6128017" cy="338554"/>
          </a:xfrm>
          <a:prstGeom prst="rect">
            <a:avLst/>
          </a:prstGeom>
          <a:solidFill>
            <a:srgbClr val="0F5669"/>
          </a:solidFill>
        </p:spPr>
        <p:txBody>
          <a:bodyPr vert="horz" wrap="square" lIns="91440" tIns="45720" rIns="91440" bIns="45720" rtlCol="0">
            <a:spAutoFit/>
          </a:bodyPr>
          <a:lstStyle/>
          <a:p>
            <a:pPr>
              <a:spcAft>
                <a:spcPts val="600"/>
              </a:spcAft>
              <a:buClr>
                <a:srgbClr val="000000"/>
              </a:buClr>
            </a:pPr>
            <a:r>
              <a:rPr lang="en-US" sz="1600" b="1">
                <a:solidFill>
                  <a:schemeClr val="bg1"/>
                </a:solidFill>
              </a:rPr>
              <a:t>Back to Story Telling</a:t>
            </a:r>
          </a:p>
        </p:txBody>
      </p:sp>
      <p:sp>
        <p:nvSpPr>
          <p:cNvPr id="25" name="TextBox 24">
            <a:extLst>
              <a:ext uri="{FF2B5EF4-FFF2-40B4-BE49-F238E27FC236}">
                <a16:creationId xmlns:a16="http://schemas.microsoft.com/office/drawing/2014/main" id="{5767B431-001D-089E-C373-F4FFA3C91B1A}"/>
              </a:ext>
            </a:extLst>
          </p:cNvPr>
          <p:cNvSpPr txBox="1"/>
          <p:nvPr/>
        </p:nvSpPr>
        <p:spPr>
          <a:xfrm>
            <a:off x="1232632" y="1835647"/>
            <a:ext cx="5470449" cy="2446824"/>
          </a:xfrm>
          <a:prstGeom prst="rect">
            <a:avLst/>
          </a:prstGeom>
          <a:noFill/>
        </p:spPr>
        <p:txBody>
          <a:bodyPr vert="horz" wrap="square" lIns="0" tIns="0" rIns="0" bIns="0" rtlCol="0">
            <a:spAutoFit/>
          </a:bodyPr>
          <a:lstStyle/>
          <a:p>
            <a:pPr>
              <a:spcAft>
                <a:spcPts val="600"/>
              </a:spcAft>
              <a:buClr>
                <a:srgbClr val="000000"/>
              </a:buClr>
            </a:pPr>
            <a:r>
              <a:rPr lang="en-US" sz="1600"/>
              <a:t>General structure</a:t>
            </a:r>
          </a:p>
          <a:p>
            <a:pPr marL="342900" indent="-228600">
              <a:spcAft>
                <a:spcPts val="600"/>
              </a:spcAft>
              <a:buClr>
                <a:srgbClr val="000000"/>
              </a:buClr>
              <a:buFont typeface="Arial" panose="020B0604020202020204" pitchFamily="34" charset="0"/>
              <a:buChar char="•"/>
            </a:pPr>
            <a:r>
              <a:rPr lang="en-US" sz="1600"/>
              <a:t>Paragraph 1: Summarize most important findings</a:t>
            </a:r>
          </a:p>
          <a:p>
            <a:pPr marL="342900" indent="-228600">
              <a:spcAft>
                <a:spcPts val="600"/>
              </a:spcAft>
              <a:buClr>
                <a:srgbClr val="000000"/>
              </a:buClr>
              <a:buFont typeface="Arial" panose="020B0604020202020204" pitchFamily="34" charset="0"/>
              <a:buChar char="•"/>
            </a:pPr>
            <a:r>
              <a:rPr lang="en-US" sz="1600"/>
              <a:t>Paragraph 2-X: Put your findings in context of what is known about the disease. Reference the literature</a:t>
            </a:r>
          </a:p>
          <a:p>
            <a:pPr marL="685800" indent="-228600">
              <a:spcAft>
                <a:spcPts val="600"/>
              </a:spcAft>
              <a:buClr>
                <a:srgbClr val="000000"/>
              </a:buClr>
              <a:buFont typeface="Arial" panose="020B0604020202020204" pitchFamily="34" charset="0"/>
              <a:buChar char="–"/>
              <a:tabLst>
                <a:tab pos="685800" algn="l"/>
              </a:tabLst>
            </a:pPr>
            <a:r>
              <a:rPr lang="en-US" sz="1400"/>
              <a:t>For example,</a:t>
            </a:r>
          </a:p>
          <a:p>
            <a:pPr marL="1028700" indent="-228600">
              <a:spcAft>
                <a:spcPts val="600"/>
              </a:spcAft>
              <a:buClr>
                <a:srgbClr val="000000"/>
              </a:buClr>
              <a:buFont typeface="Arial" panose="020B0604020202020204" pitchFamily="34" charset="0"/>
              <a:buChar char="•"/>
            </a:pPr>
            <a:r>
              <a:rPr lang="en-US" sz="1400"/>
              <a:t>Were your participants representative and why? (if they weren’t, you might want to move to limitations)</a:t>
            </a:r>
          </a:p>
          <a:p>
            <a:pPr marL="1028700" indent="-228600">
              <a:spcAft>
                <a:spcPts val="600"/>
              </a:spcAft>
              <a:buClr>
                <a:srgbClr val="000000"/>
              </a:buClr>
              <a:buFont typeface="Arial" panose="020B0604020202020204" pitchFamily="34" charset="0"/>
              <a:buChar char="•"/>
            </a:pPr>
            <a:r>
              <a:rPr lang="en-US" sz="1400"/>
              <a:t>Are your findings aligned with what is already known? Write one paragraph per important new finding</a:t>
            </a:r>
          </a:p>
        </p:txBody>
      </p:sp>
      <p:sp>
        <p:nvSpPr>
          <p:cNvPr id="26" name="TextBox 25">
            <a:extLst>
              <a:ext uri="{FF2B5EF4-FFF2-40B4-BE49-F238E27FC236}">
                <a16:creationId xmlns:a16="http://schemas.microsoft.com/office/drawing/2014/main" id="{0B325528-8D30-13F1-9627-33F38D0643F8}"/>
              </a:ext>
            </a:extLst>
          </p:cNvPr>
          <p:cNvSpPr txBox="1"/>
          <p:nvPr/>
        </p:nvSpPr>
        <p:spPr>
          <a:xfrm>
            <a:off x="1232632" y="4717393"/>
            <a:ext cx="5470449" cy="815608"/>
          </a:xfrm>
          <a:prstGeom prst="rect">
            <a:avLst/>
          </a:prstGeom>
          <a:noFill/>
        </p:spPr>
        <p:txBody>
          <a:bodyPr vert="horz" wrap="square" lIns="0" tIns="0" rIns="0" bIns="0" rtlCol="0">
            <a:spAutoFit/>
          </a:bodyPr>
          <a:lstStyle/>
          <a:p>
            <a:pPr>
              <a:spcAft>
                <a:spcPts val="600"/>
              </a:spcAft>
              <a:buClr>
                <a:srgbClr val="000000"/>
              </a:buClr>
            </a:pPr>
            <a:r>
              <a:rPr lang="en-US" sz="1600"/>
              <a:t>Last paragraph before the conclusions: Describe limitations</a:t>
            </a:r>
          </a:p>
          <a:p>
            <a:pPr marL="347663" indent="-231775">
              <a:spcAft>
                <a:spcPts val="600"/>
              </a:spcAft>
              <a:buClr>
                <a:srgbClr val="000000"/>
              </a:buClr>
              <a:buFont typeface="Arial" panose="020B0604020202020204" pitchFamily="34" charset="0"/>
              <a:buChar char="•"/>
            </a:pPr>
            <a:r>
              <a:rPr lang="en-US" sz="1600"/>
              <a:t>Don’t skimp here. This will help you get ahead of reviewer comments</a:t>
            </a:r>
          </a:p>
        </p:txBody>
      </p:sp>
      <p:sp>
        <p:nvSpPr>
          <p:cNvPr id="27" name="TextBox 26">
            <a:extLst>
              <a:ext uri="{FF2B5EF4-FFF2-40B4-BE49-F238E27FC236}">
                <a16:creationId xmlns:a16="http://schemas.microsoft.com/office/drawing/2014/main" id="{E7F5C503-507C-58E9-DB25-B3252801BCE6}"/>
              </a:ext>
            </a:extLst>
          </p:cNvPr>
          <p:cNvSpPr txBox="1"/>
          <p:nvPr/>
        </p:nvSpPr>
        <p:spPr>
          <a:xfrm>
            <a:off x="1232632" y="5967922"/>
            <a:ext cx="5470449" cy="246221"/>
          </a:xfrm>
          <a:prstGeom prst="rect">
            <a:avLst/>
          </a:prstGeom>
          <a:noFill/>
        </p:spPr>
        <p:txBody>
          <a:bodyPr vert="horz" wrap="square" lIns="0" tIns="0" rIns="0" bIns="0" rtlCol="0">
            <a:spAutoFit/>
          </a:bodyPr>
          <a:lstStyle/>
          <a:p>
            <a:pPr>
              <a:spcAft>
                <a:spcPts val="600"/>
              </a:spcAft>
              <a:buClr>
                <a:srgbClr val="000000"/>
              </a:buClr>
            </a:pPr>
            <a:r>
              <a:rPr lang="en-US" sz="1600" b="1"/>
              <a:t>Conclusion: </a:t>
            </a:r>
            <a:r>
              <a:rPr lang="en-US" sz="1600"/>
              <a:t>Reiterate the most important points</a:t>
            </a:r>
          </a:p>
        </p:txBody>
      </p:sp>
      <p:cxnSp>
        <p:nvCxnSpPr>
          <p:cNvPr id="15" name="Straight Connector 14">
            <a:extLst>
              <a:ext uri="{FF2B5EF4-FFF2-40B4-BE49-F238E27FC236}">
                <a16:creationId xmlns:a16="http://schemas.microsoft.com/office/drawing/2014/main" id="{3A8582B8-B4D2-0D86-FB83-2DE91B2C9F56}"/>
              </a:ext>
            </a:extLst>
          </p:cNvPr>
          <p:cNvCxnSpPr/>
          <p:nvPr/>
        </p:nvCxnSpPr>
        <p:spPr>
          <a:xfrm>
            <a:off x="1232632" y="5750462"/>
            <a:ext cx="547044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04FD5D1-9458-7AAD-D9DC-3F7314B16983}"/>
              </a:ext>
            </a:extLst>
          </p:cNvPr>
          <p:cNvCxnSpPr/>
          <p:nvPr/>
        </p:nvCxnSpPr>
        <p:spPr>
          <a:xfrm>
            <a:off x="1232632" y="4499932"/>
            <a:ext cx="5470449"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2" name="Oval 31">
            <a:extLst>
              <a:ext uri="{FF2B5EF4-FFF2-40B4-BE49-F238E27FC236}">
                <a16:creationId xmlns:a16="http://schemas.microsoft.com/office/drawing/2014/main" id="{3C61CD86-09D4-20E3-53B3-F1FC1C786CFA}"/>
              </a:ext>
            </a:extLst>
          </p:cNvPr>
          <p:cNvSpPr/>
          <p:nvPr/>
        </p:nvSpPr>
        <p:spPr>
          <a:xfrm>
            <a:off x="832352" y="4789586"/>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sp>
        <p:nvSpPr>
          <p:cNvPr id="33" name="Oval 32">
            <a:extLst>
              <a:ext uri="{FF2B5EF4-FFF2-40B4-BE49-F238E27FC236}">
                <a16:creationId xmlns:a16="http://schemas.microsoft.com/office/drawing/2014/main" id="{A821F8F8-3F81-9A11-CF74-A0DA6C9BAD20}"/>
              </a:ext>
            </a:extLst>
          </p:cNvPr>
          <p:cNvSpPr/>
          <p:nvPr/>
        </p:nvSpPr>
        <p:spPr>
          <a:xfrm>
            <a:off x="832352" y="6008141"/>
            <a:ext cx="165782" cy="165782"/>
          </a:xfrm>
          <a:prstGeom prst="ellipse">
            <a:avLst/>
          </a:prstGeom>
          <a:solidFill>
            <a:srgbClr val="F3934C"/>
          </a:solidFill>
          <a:ln w="22225">
            <a:solidFill>
              <a:schemeClr val="bg1"/>
            </a:solidFill>
          </a:ln>
          <a:effectLst>
            <a:outerShdw blurRad="304800" dist="38100" dir="8100000" algn="tr" rotWithShape="0">
              <a:schemeClr val="tx1">
                <a:lumMod val="50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1"/>
              </a:solidFill>
            </a:endParaRPr>
          </a:p>
        </p:txBody>
      </p:sp>
      <p:grpSp>
        <p:nvGrpSpPr>
          <p:cNvPr id="43" name="Group 42">
            <a:extLst>
              <a:ext uri="{FF2B5EF4-FFF2-40B4-BE49-F238E27FC236}">
                <a16:creationId xmlns:a16="http://schemas.microsoft.com/office/drawing/2014/main" id="{584F4B43-D1FB-4354-3532-6207B3EB53F1}"/>
              </a:ext>
            </a:extLst>
          </p:cNvPr>
          <p:cNvGrpSpPr/>
          <p:nvPr/>
        </p:nvGrpSpPr>
        <p:grpSpPr>
          <a:xfrm>
            <a:off x="7103378" y="1346200"/>
            <a:ext cx="4479021" cy="2473958"/>
            <a:chOff x="7103378" y="1346200"/>
            <a:chExt cx="4479021" cy="2473958"/>
          </a:xfrm>
        </p:grpSpPr>
        <p:sp>
          <p:nvSpPr>
            <p:cNvPr id="38" name="Rectangle 37">
              <a:extLst>
                <a:ext uri="{FF2B5EF4-FFF2-40B4-BE49-F238E27FC236}">
                  <a16:creationId xmlns:a16="http://schemas.microsoft.com/office/drawing/2014/main" id="{39031597-C331-1B66-F38E-C6A5B052DFE2}"/>
                </a:ext>
              </a:extLst>
            </p:cNvPr>
            <p:cNvSpPr/>
            <p:nvPr/>
          </p:nvSpPr>
          <p:spPr>
            <a:xfrm>
              <a:off x="7103378" y="1346200"/>
              <a:ext cx="4479021" cy="2473958"/>
            </a:xfrm>
            <a:prstGeom prst="rect">
              <a:avLst/>
            </a:pr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05840" rtlCol="0" anchor="ctr">
              <a:normAutofit/>
            </a:bodyPr>
            <a:lstStyle/>
            <a:p>
              <a:pPr>
                <a:spcAft>
                  <a:spcPts val="600"/>
                </a:spcAft>
              </a:pPr>
              <a:r>
                <a:rPr lang="en-US" sz="1600" b="1">
                  <a:solidFill>
                    <a:schemeClr val="tx1"/>
                  </a:solidFill>
                </a:rPr>
                <a:t>If someone reads only one paragraph of the discussion, it will be the first one (and the conclusions if they aren’t separate)</a:t>
              </a:r>
            </a:p>
          </p:txBody>
        </p:sp>
        <p:pic>
          <p:nvPicPr>
            <p:cNvPr id="39" name="Graphic 38">
              <a:extLst>
                <a:ext uri="{FF2B5EF4-FFF2-40B4-BE49-F238E27FC236}">
                  <a16:creationId xmlns:a16="http://schemas.microsoft.com/office/drawing/2014/main" id="{53C41A5C-6E91-D4C6-138C-83CA4771D000}"/>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297557" y="2232709"/>
              <a:ext cx="700940" cy="700940"/>
            </a:xfrm>
            <a:prstGeom prst="rect">
              <a:avLst/>
            </a:prstGeom>
          </p:spPr>
        </p:pic>
      </p:grpSp>
      <p:grpSp>
        <p:nvGrpSpPr>
          <p:cNvPr id="42" name="Group 41">
            <a:extLst>
              <a:ext uri="{FF2B5EF4-FFF2-40B4-BE49-F238E27FC236}">
                <a16:creationId xmlns:a16="http://schemas.microsoft.com/office/drawing/2014/main" id="{3F1FFE48-EDC9-FB68-A703-CCE7DE600B01}"/>
              </a:ext>
            </a:extLst>
          </p:cNvPr>
          <p:cNvGrpSpPr/>
          <p:nvPr/>
        </p:nvGrpSpPr>
        <p:grpSpPr>
          <a:xfrm>
            <a:off x="7103378" y="4003040"/>
            <a:ext cx="4479021" cy="2473958"/>
            <a:chOff x="7103378" y="4003040"/>
            <a:chExt cx="4479021" cy="2473958"/>
          </a:xfrm>
        </p:grpSpPr>
        <p:sp>
          <p:nvSpPr>
            <p:cNvPr id="40" name="Rectangle 39">
              <a:extLst>
                <a:ext uri="{FF2B5EF4-FFF2-40B4-BE49-F238E27FC236}">
                  <a16:creationId xmlns:a16="http://schemas.microsoft.com/office/drawing/2014/main" id="{F551F289-61BD-4608-999E-82D76EA6626D}"/>
                </a:ext>
              </a:extLst>
            </p:cNvPr>
            <p:cNvSpPr/>
            <p:nvPr/>
          </p:nvSpPr>
          <p:spPr>
            <a:xfrm>
              <a:off x="7103378" y="4003040"/>
              <a:ext cx="4479021" cy="2473958"/>
            </a:xfrm>
            <a:prstGeom prst="rect">
              <a:avLst/>
            </a:prstGeom>
            <a:solidFill>
              <a:schemeClr val="bg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05840" rtlCol="0" anchor="ctr">
              <a:normAutofit/>
            </a:bodyPr>
            <a:lstStyle/>
            <a:p>
              <a:pPr>
                <a:spcAft>
                  <a:spcPts val="600"/>
                </a:spcAft>
              </a:pPr>
              <a:r>
                <a:rPr lang="en-US" sz="1600" b="1">
                  <a:solidFill>
                    <a:schemeClr val="tx1"/>
                  </a:solidFill>
                </a:rPr>
                <a:t>If you are trying to make a point, but you think the evidence is pretty thin, you can always say more research is needed</a:t>
              </a:r>
            </a:p>
          </p:txBody>
        </p:sp>
        <p:pic>
          <p:nvPicPr>
            <p:cNvPr id="41" name="Graphic 40">
              <a:extLst>
                <a:ext uri="{FF2B5EF4-FFF2-40B4-BE49-F238E27FC236}">
                  <a16:creationId xmlns:a16="http://schemas.microsoft.com/office/drawing/2014/main" id="{5B1BD2B5-B40F-3C16-0DA6-A185D9D087B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297557" y="4889549"/>
              <a:ext cx="700940" cy="700940"/>
            </a:xfrm>
            <a:prstGeom prst="rect">
              <a:avLst/>
            </a:prstGeom>
          </p:spPr>
        </p:pic>
      </p:grpSp>
    </p:spTree>
    <p:extLst>
      <p:ext uri="{BB962C8B-B14F-4D97-AF65-F5344CB8AC3E}">
        <p14:creationId xmlns:p14="http://schemas.microsoft.com/office/powerpoint/2010/main" val="3098532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A9B2A8EE-D22F-17BB-6DA3-3B681838C6EF}"/>
              </a:ext>
            </a:extLst>
          </p:cNvPr>
          <p:cNvSpPr/>
          <p:nvPr/>
        </p:nvSpPr>
        <p:spPr>
          <a:xfrm>
            <a:off x="0" y="5339334"/>
            <a:ext cx="12192000" cy="1137666"/>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90000"/>
              </a:lnSpc>
              <a:spcAft>
                <a:spcPts val="600"/>
              </a:spcAft>
            </a:pPr>
            <a:endParaRPr lang="en-US" err="1"/>
          </a:p>
        </p:txBody>
      </p:sp>
      <p:sp>
        <p:nvSpPr>
          <p:cNvPr id="10" name="Title 9">
            <a:extLst>
              <a:ext uri="{FF2B5EF4-FFF2-40B4-BE49-F238E27FC236}">
                <a16:creationId xmlns:a16="http://schemas.microsoft.com/office/drawing/2014/main" id="{9D32F808-2048-F1E7-C02A-05247349C390}"/>
              </a:ext>
            </a:extLst>
          </p:cNvPr>
          <p:cNvSpPr>
            <a:spLocks noGrp="1"/>
          </p:cNvSpPr>
          <p:nvPr>
            <p:ph type="title"/>
          </p:nvPr>
        </p:nvSpPr>
        <p:spPr>
          <a:xfrm>
            <a:off x="609600" y="401638"/>
            <a:ext cx="10972800" cy="804862"/>
          </a:xfrm>
        </p:spPr>
        <p:txBody>
          <a:bodyPr/>
          <a:lstStyle/>
          <a:p>
            <a:pPr algn="ctr"/>
            <a:r>
              <a:rPr lang="en-US"/>
              <a:t>Disclosures and conflicts of interest</a:t>
            </a:r>
          </a:p>
        </p:txBody>
      </p:sp>
      <p:sp>
        <p:nvSpPr>
          <p:cNvPr id="34" name="Freeform: Shape 33">
            <a:extLst>
              <a:ext uri="{FF2B5EF4-FFF2-40B4-BE49-F238E27FC236}">
                <a16:creationId xmlns:a16="http://schemas.microsoft.com/office/drawing/2014/main" id="{1FD87757-DD4A-BEC4-48BC-9F9E25E2495E}"/>
              </a:ext>
            </a:extLst>
          </p:cNvPr>
          <p:cNvSpPr/>
          <p:nvPr/>
        </p:nvSpPr>
        <p:spPr>
          <a:xfrm>
            <a:off x="3646920" y="1257176"/>
            <a:ext cx="4898159" cy="1758059"/>
          </a:xfrm>
          <a:custGeom>
            <a:avLst/>
            <a:gdLst>
              <a:gd name="csX0" fmla="*/ 0 w 3230309"/>
              <a:gd name="csY0" fmla="*/ 0 h 1347789"/>
              <a:gd name="csX1" fmla="*/ 3230309 w 3230309"/>
              <a:gd name="csY1" fmla="*/ 0 h 1347789"/>
              <a:gd name="csX2" fmla="*/ 3224836 w 3230309"/>
              <a:gd name="csY2" fmla="*/ 35861 h 1347789"/>
              <a:gd name="csX3" fmla="*/ 1615154 w 3230309"/>
              <a:gd name="csY3" fmla="*/ 1347789 h 1347789"/>
              <a:gd name="csX4" fmla="*/ 5473 w 3230309"/>
              <a:gd name="csY4" fmla="*/ 35861 h 1347789"/>
            </a:gdLst>
            <a:ahLst/>
            <a:cxnLst>
              <a:cxn ang="0">
                <a:pos x="csX0" y="csY0"/>
              </a:cxn>
              <a:cxn ang="0">
                <a:pos x="csX1" y="csY1"/>
              </a:cxn>
              <a:cxn ang="0">
                <a:pos x="csX2" y="csY2"/>
              </a:cxn>
              <a:cxn ang="0">
                <a:pos x="csX3" y="csY3"/>
              </a:cxn>
              <a:cxn ang="0">
                <a:pos x="csX4" y="csY4"/>
              </a:cxn>
            </a:cxnLst>
            <a:rect l="l" t="t" r="r" b="b"/>
            <a:pathLst>
              <a:path w="3230309" h="1347789">
                <a:moveTo>
                  <a:pt x="0" y="0"/>
                </a:moveTo>
                <a:lnTo>
                  <a:pt x="3230309" y="0"/>
                </a:lnTo>
                <a:lnTo>
                  <a:pt x="3224836" y="35861"/>
                </a:lnTo>
                <a:cubicBezTo>
                  <a:pt x="3071627" y="784577"/>
                  <a:pt x="2409163" y="1347789"/>
                  <a:pt x="1615154" y="1347789"/>
                </a:cubicBezTo>
                <a:cubicBezTo>
                  <a:pt x="821145" y="1347789"/>
                  <a:pt x="158682" y="784577"/>
                  <a:pt x="5473" y="35861"/>
                </a:cubicBezTo>
                <a:close/>
              </a:path>
            </a:pathLst>
          </a:custGeom>
          <a:solidFill>
            <a:srgbClr val="0F566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tIns="91440" bIns="457200" rtlCol="0" anchor="ctr" anchorCtr="0">
            <a:noAutofit/>
          </a:bodyPr>
          <a:lstStyle/>
          <a:p>
            <a:pPr algn="ctr">
              <a:spcAft>
                <a:spcPts val="600"/>
              </a:spcAft>
            </a:pPr>
            <a:r>
              <a:rPr lang="en-US" sz="2400" b="1"/>
              <a:t>Be Transparent – </a:t>
            </a:r>
            <a:br>
              <a:rPr lang="en-US" sz="2400" b="1"/>
            </a:br>
            <a:r>
              <a:rPr lang="en-US" sz="2400" b="1"/>
              <a:t>Disclose everything</a:t>
            </a:r>
          </a:p>
        </p:txBody>
      </p:sp>
      <p:cxnSp>
        <p:nvCxnSpPr>
          <p:cNvPr id="36" name="Straight Connector 35">
            <a:extLst>
              <a:ext uri="{FF2B5EF4-FFF2-40B4-BE49-F238E27FC236}">
                <a16:creationId xmlns:a16="http://schemas.microsoft.com/office/drawing/2014/main" id="{60303E97-7025-B6BB-2447-95762E95F160}"/>
              </a:ext>
            </a:extLst>
          </p:cNvPr>
          <p:cNvCxnSpPr>
            <a:cxnSpLocks/>
          </p:cNvCxnSpPr>
          <p:nvPr/>
        </p:nvCxnSpPr>
        <p:spPr>
          <a:xfrm>
            <a:off x="1491615" y="4672093"/>
            <a:ext cx="1771650" cy="0"/>
          </a:xfrm>
          <a:prstGeom prst="line">
            <a:avLst/>
          </a:prstGeom>
          <a:ln w="38100">
            <a:solidFill>
              <a:srgbClr val="51B3AE"/>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FA3BC74E-F6D5-B280-5CAF-384F3785C3A0}"/>
              </a:ext>
            </a:extLst>
          </p:cNvPr>
          <p:cNvCxnSpPr/>
          <p:nvPr/>
        </p:nvCxnSpPr>
        <p:spPr>
          <a:xfrm>
            <a:off x="5210175" y="4672093"/>
            <a:ext cx="1771650" cy="0"/>
          </a:xfrm>
          <a:prstGeom prst="line">
            <a:avLst/>
          </a:prstGeom>
          <a:ln w="38100">
            <a:solidFill>
              <a:srgbClr val="51B3AE"/>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DBB55CC6-1B8A-A61F-2535-76946D5B3E3D}"/>
              </a:ext>
            </a:extLst>
          </p:cNvPr>
          <p:cNvCxnSpPr/>
          <p:nvPr/>
        </p:nvCxnSpPr>
        <p:spPr>
          <a:xfrm>
            <a:off x="8928735" y="4672093"/>
            <a:ext cx="1771650" cy="0"/>
          </a:xfrm>
          <a:prstGeom prst="line">
            <a:avLst/>
          </a:prstGeom>
          <a:ln w="38100">
            <a:solidFill>
              <a:srgbClr val="51B3AE"/>
            </a:solidFill>
          </a:ln>
        </p:spPr>
        <p:style>
          <a:lnRef idx="1">
            <a:schemeClr val="accent1"/>
          </a:lnRef>
          <a:fillRef idx="0">
            <a:schemeClr val="accent1"/>
          </a:fillRef>
          <a:effectRef idx="0">
            <a:schemeClr val="accent1"/>
          </a:effectRef>
          <a:fontRef idx="minor">
            <a:schemeClr val="tx1"/>
          </a:fontRef>
        </p:style>
      </p:cxnSp>
      <p:sp>
        <p:nvSpPr>
          <p:cNvPr id="25" name="Freeform: Shape 24">
            <a:extLst>
              <a:ext uri="{FF2B5EF4-FFF2-40B4-BE49-F238E27FC236}">
                <a16:creationId xmlns:a16="http://schemas.microsoft.com/office/drawing/2014/main" id="{86EBD02B-DAEF-34BA-94FD-878C900D5E7F}"/>
              </a:ext>
            </a:extLst>
          </p:cNvPr>
          <p:cNvSpPr>
            <a:spLocks/>
          </p:cNvSpPr>
          <p:nvPr/>
        </p:nvSpPr>
        <p:spPr>
          <a:xfrm>
            <a:off x="609600" y="4672093"/>
            <a:ext cx="3535680" cy="1334482"/>
          </a:xfrm>
          <a:custGeom>
            <a:avLst/>
            <a:gdLst>
              <a:gd name="csX0" fmla="*/ 0 w 3535680"/>
              <a:gd name="csY0" fmla="*/ 0 h 2209800"/>
              <a:gd name="csX1" fmla="*/ 3535680 w 3535680"/>
              <a:gd name="csY1" fmla="*/ 0 h 2209800"/>
              <a:gd name="csX2" fmla="*/ 3535680 w 3535680"/>
              <a:gd name="csY2" fmla="*/ 2209800 h 2209800"/>
              <a:gd name="csX3" fmla="*/ 0 w 3535680"/>
              <a:gd name="csY3" fmla="*/ 2209800 h 2209800"/>
              <a:gd name="csX4" fmla="*/ 0 w 3535680"/>
              <a:gd name="csY4" fmla="*/ 0 h 2209800"/>
            </a:gdLst>
            <a:ahLst/>
            <a:cxnLst>
              <a:cxn ang="0">
                <a:pos x="csX0" y="csY0"/>
              </a:cxn>
              <a:cxn ang="0">
                <a:pos x="csX1" y="csY1"/>
              </a:cxn>
              <a:cxn ang="0">
                <a:pos x="csX2" y="csY2"/>
              </a:cxn>
              <a:cxn ang="0">
                <a:pos x="csX3" y="csY3"/>
              </a:cxn>
              <a:cxn ang="0">
                <a:pos x="csX4" y="csY4"/>
              </a:cxn>
            </a:cxnLst>
            <a:rect l="l" t="t" r="r" b="b"/>
            <a:pathLst>
              <a:path w="3535680" h="2209800">
                <a:moveTo>
                  <a:pt x="0" y="0"/>
                </a:moveTo>
                <a:lnTo>
                  <a:pt x="3535680" y="0"/>
                </a:lnTo>
                <a:lnTo>
                  <a:pt x="3535680" y="2209800"/>
                </a:lnTo>
                <a:lnTo>
                  <a:pt x="0" y="2209800"/>
                </a:lnTo>
                <a:lnTo>
                  <a:pt x="0" y="0"/>
                </a:lnTo>
                <a:close/>
              </a:path>
            </a:pathLst>
          </a:custGeom>
          <a:solidFill>
            <a:srgbClr val="FFFFFF"/>
          </a:solidFill>
          <a:ln>
            <a:noFill/>
          </a:ln>
          <a:effectLst>
            <a:outerShdw blurRad="1016000" dist="38100" dir="8100000" algn="tr" rotWithShape="0">
              <a:schemeClr val="bg1">
                <a:lumMod val="6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ctr">
            <a:noAutofit/>
          </a:bodyPr>
          <a:lstStyle/>
          <a:p>
            <a:pPr algn="ctr">
              <a:spcAft>
                <a:spcPts val="400"/>
              </a:spcAft>
            </a:pPr>
            <a:r>
              <a:rPr lang="en-US" b="1">
                <a:solidFill>
                  <a:srgbClr val="0F5669"/>
                </a:solidFill>
              </a:rPr>
              <a:t>Conflicts of Interest</a:t>
            </a:r>
          </a:p>
        </p:txBody>
      </p:sp>
      <p:sp>
        <p:nvSpPr>
          <p:cNvPr id="24" name="Freeform: Shape 23">
            <a:extLst>
              <a:ext uri="{FF2B5EF4-FFF2-40B4-BE49-F238E27FC236}">
                <a16:creationId xmlns:a16="http://schemas.microsoft.com/office/drawing/2014/main" id="{3AE2A7E4-4CD4-0DFD-8463-E5B1739426E9}"/>
              </a:ext>
            </a:extLst>
          </p:cNvPr>
          <p:cNvSpPr>
            <a:spLocks/>
          </p:cNvSpPr>
          <p:nvPr/>
        </p:nvSpPr>
        <p:spPr>
          <a:xfrm>
            <a:off x="4328160" y="4672093"/>
            <a:ext cx="3535680" cy="1334482"/>
          </a:xfrm>
          <a:custGeom>
            <a:avLst/>
            <a:gdLst>
              <a:gd name="csX0" fmla="*/ 0 w 3535680"/>
              <a:gd name="csY0" fmla="*/ 0 h 2209800"/>
              <a:gd name="csX1" fmla="*/ 3535680 w 3535680"/>
              <a:gd name="csY1" fmla="*/ 0 h 2209800"/>
              <a:gd name="csX2" fmla="*/ 3535680 w 3535680"/>
              <a:gd name="csY2" fmla="*/ 2209800 h 2209800"/>
              <a:gd name="csX3" fmla="*/ 0 w 3535680"/>
              <a:gd name="csY3" fmla="*/ 2209800 h 2209800"/>
              <a:gd name="csX4" fmla="*/ 0 w 3535680"/>
              <a:gd name="csY4" fmla="*/ 0 h 2209800"/>
            </a:gdLst>
            <a:ahLst/>
            <a:cxnLst>
              <a:cxn ang="0">
                <a:pos x="csX0" y="csY0"/>
              </a:cxn>
              <a:cxn ang="0">
                <a:pos x="csX1" y="csY1"/>
              </a:cxn>
              <a:cxn ang="0">
                <a:pos x="csX2" y="csY2"/>
              </a:cxn>
              <a:cxn ang="0">
                <a:pos x="csX3" y="csY3"/>
              </a:cxn>
              <a:cxn ang="0">
                <a:pos x="csX4" y="csY4"/>
              </a:cxn>
            </a:cxnLst>
            <a:rect l="l" t="t" r="r" b="b"/>
            <a:pathLst>
              <a:path w="3535680" h="2209800">
                <a:moveTo>
                  <a:pt x="0" y="0"/>
                </a:moveTo>
                <a:lnTo>
                  <a:pt x="3535680" y="0"/>
                </a:lnTo>
                <a:lnTo>
                  <a:pt x="3535680" y="2209800"/>
                </a:lnTo>
                <a:lnTo>
                  <a:pt x="0" y="2209800"/>
                </a:lnTo>
                <a:lnTo>
                  <a:pt x="0" y="0"/>
                </a:lnTo>
                <a:close/>
              </a:path>
            </a:pathLst>
          </a:custGeom>
          <a:solidFill>
            <a:srgbClr val="FFFFFF"/>
          </a:solidFill>
          <a:ln>
            <a:noFill/>
          </a:ln>
          <a:effectLst>
            <a:outerShdw blurRad="1016000" dist="38100" dir="8100000" algn="tr" rotWithShape="0">
              <a:schemeClr val="bg1">
                <a:lumMod val="6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ctr">
            <a:noAutofit/>
          </a:bodyPr>
          <a:lstStyle/>
          <a:p>
            <a:pPr algn="ctr">
              <a:spcAft>
                <a:spcPts val="400"/>
              </a:spcAft>
            </a:pPr>
            <a:r>
              <a:rPr lang="en-US" b="1">
                <a:solidFill>
                  <a:srgbClr val="0F5669"/>
                </a:solidFill>
              </a:rPr>
              <a:t>Medical writer help</a:t>
            </a:r>
          </a:p>
        </p:txBody>
      </p:sp>
      <p:sp>
        <p:nvSpPr>
          <p:cNvPr id="23" name="Freeform: Shape 22">
            <a:extLst>
              <a:ext uri="{FF2B5EF4-FFF2-40B4-BE49-F238E27FC236}">
                <a16:creationId xmlns:a16="http://schemas.microsoft.com/office/drawing/2014/main" id="{370DCCDD-7A89-E21B-32CE-C656B8D48329}"/>
              </a:ext>
            </a:extLst>
          </p:cNvPr>
          <p:cNvSpPr>
            <a:spLocks/>
          </p:cNvSpPr>
          <p:nvPr/>
        </p:nvSpPr>
        <p:spPr>
          <a:xfrm>
            <a:off x="8046720" y="4672093"/>
            <a:ext cx="3535680" cy="1334482"/>
          </a:xfrm>
          <a:custGeom>
            <a:avLst/>
            <a:gdLst>
              <a:gd name="csX0" fmla="*/ 0 w 3535680"/>
              <a:gd name="csY0" fmla="*/ 0 h 2209800"/>
              <a:gd name="csX1" fmla="*/ 3535680 w 3535680"/>
              <a:gd name="csY1" fmla="*/ 0 h 2209800"/>
              <a:gd name="csX2" fmla="*/ 3535680 w 3535680"/>
              <a:gd name="csY2" fmla="*/ 2209800 h 2209800"/>
              <a:gd name="csX3" fmla="*/ 0 w 3535680"/>
              <a:gd name="csY3" fmla="*/ 2209800 h 2209800"/>
              <a:gd name="csX4" fmla="*/ 0 w 3535680"/>
              <a:gd name="csY4" fmla="*/ 0 h 2209800"/>
            </a:gdLst>
            <a:ahLst/>
            <a:cxnLst>
              <a:cxn ang="0">
                <a:pos x="csX0" y="csY0"/>
              </a:cxn>
              <a:cxn ang="0">
                <a:pos x="csX1" y="csY1"/>
              </a:cxn>
              <a:cxn ang="0">
                <a:pos x="csX2" y="csY2"/>
              </a:cxn>
              <a:cxn ang="0">
                <a:pos x="csX3" y="csY3"/>
              </a:cxn>
              <a:cxn ang="0">
                <a:pos x="csX4" y="csY4"/>
              </a:cxn>
            </a:cxnLst>
            <a:rect l="l" t="t" r="r" b="b"/>
            <a:pathLst>
              <a:path w="3535680" h="2209800">
                <a:moveTo>
                  <a:pt x="0" y="0"/>
                </a:moveTo>
                <a:lnTo>
                  <a:pt x="3535680" y="0"/>
                </a:lnTo>
                <a:lnTo>
                  <a:pt x="3535680" y="2209800"/>
                </a:lnTo>
                <a:lnTo>
                  <a:pt x="0" y="2209800"/>
                </a:lnTo>
                <a:lnTo>
                  <a:pt x="0" y="0"/>
                </a:lnTo>
                <a:close/>
              </a:path>
            </a:pathLst>
          </a:custGeom>
          <a:solidFill>
            <a:srgbClr val="FFFFFF"/>
          </a:solidFill>
          <a:ln>
            <a:noFill/>
          </a:ln>
          <a:effectLst>
            <a:outerShdw blurRad="1016000" dist="38100" dir="8100000" algn="tr" rotWithShape="0">
              <a:schemeClr val="bg1">
                <a:lumMod val="6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ctr">
            <a:noAutofit/>
          </a:bodyPr>
          <a:lstStyle/>
          <a:p>
            <a:pPr algn="ctr">
              <a:spcAft>
                <a:spcPts val="400"/>
              </a:spcAft>
            </a:pPr>
            <a:r>
              <a:rPr lang="en-US" b="1">
                <a:solidFill>
                  <a:srgbClr val="0F5669"/>
                </a:solidFill>
              </a:rPr>
              <a:t>Funding</a:t>
            </a:r>
          </a:p>
        </p:txBody>
      </p:sp>
      <p:grpSp>
        <p:nvGrpSpPr>
          <p:cNvPr id="42" name="Group 41">
            <a:extLst>
              <a:ext uri="{FF2B5EF4-FFF2-40B4-BE49-F238E27FC236}">
                <a16:creationId xmlns:a16="http://schemas.microsoft.com/office/drawing/2014/main" id="{26DFA54A-3607-2282-395A-2F82A32A3107}"/>
              </a:ext>
            </a:extLst>
          </p:cNvPr>
          <p:cNvGrpSpPr/>
          <p:nvPr/>
        </p:nvGrpSpPr>
        <p:grpSpPr>
          <a:xfrm>
            <a:off x="1975009" y="3609372"/>
            <a:ext cx="804862" cy="804862"/>
            <a:chOff x="2304336" y="2397860"/>
            <a:chExt cx="804862" cy="804862"/>
          </a:xfrm>
        </p:grpSpPr>
        <p:sp>
          <p:nvSpPr>
            <p:cNvPr id="40" name="Oval 39">
              <a:extLst>
                <a:ext uri="{FF2B5EF4-FFF2-40B4-BE49-F238E27FC236}">
                  <a16:creationId xmlns:a16="http://schemas.microsoft.com/office/drawing/2014/main" id="{B0F6599E-B93A-85F5-2107-E548A2A05880}"/>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41" name="Oval 40">
              <a:extLst>
                <a:ext uri="{FF2B5EF4-FFF2-40B4-BE49-F238E27FC236}">
                  <a16:creationId xmlns:a16="http://schemas.microsoft.com/office/drawing/2014/main" id="{5724913C-FD28-4299-8E6A-50DCD5F9431C}"/>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43" name="Group 42">
            <a:extLst>
              <a:ext uri="{FF2B5EF4-FFF2-40B4-BE49-F238E27FC236}">
                <a16:creationId xmlns:a16="http://schemas.microsoft.com/office/drawing/2014/main" id="{91940E7C-BDC3-68CC-C9DF-69EB905D923C}"/>
              </a:ext>
            </a:extLst>
          </p:cNvPr>
          <p:cNvGrpSpPr/>
          <p:nvPr/>
        </p:nvGrpSpPr>
        <p:grpSpPr>
          <a:xfrm>
            <a:off x="5693569" y="3609372"/>
            <a:ext cx="804862" cy="804862"/>
            <a:chOff x="2304336" y="2397860"/>
            <a:chExt cx="804862" cy="804862"/>
          </a:xfrm>
        </p:grpSpPr>
        <p:sp>
          <p:nvSpPr>
            <p:cNvPr id="44" name="Oval 43">
              <a:extLst>
                <a:ext uri="{FF2B5EF4-FFF2-40B4-BE49-F238E27FC236}">
                  <a16:creationId xmlns:a16="http://schemas.microsoft.com/office/drawing/2014/main" id="{4D9BCECD-1437-9CAF-7086-7B7D70F7692E}"/>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45" name="Oval 44">
              <a:extLst>
                <a:ext uri="{FF2B5EF4-FFF2-40B4-BE49-F238E27FC236}">
                  <a16:creationId xmlns:a16="http://schemas.microsoft.com/office/drawing/2014/main" id="{03AD8C72-E6A2-FCA9-6BCF-EF80D7BFB89E}"/>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grpSp>
        <p:nvGrpSpPr>
          <p:cNvPr id="46" name="Group 45">
            <a:extLst>
              <a:ext uri="{FF2B5EF4-FFF2-40B4-BE49-F238E27FC236}">
                <a16:creationId xmlns:a16="http://schemas.microsoft.com/office/drawing/2014/main" id="{724E25DE-357B-131D-262C-56C0351E775B}"/>
              </a:ext>
            </a:extLst>
          </p:cNvPr>
          <p:cNvGrpSpPr/>
          <p:nvPr/>
        </p:nvGrpSpPr>
        <p:grpSpPr>
          <a:xfrm>
            <a:off x="9412129" y="3609372"/>
            <a:ext cx="804862" cy="804862"/>
            <a:chOff x="2304336" y="2397860"/>
            <a:chExt cx="804862" cy="804862"/>
          </a:xfrm>
        </p:grpSpPr>
        <p:sp>
          <p:nvSpPr>
            <p:cNvPr id="47" name="Oval 46">
              <a:extLst>
                <a:ext uri="{FF2B5EF4-FFF2-40B4-BE49-F238E27FC236}">
                  <a16:creationId xmlns:a16="http://schemas.microsoft.com/office/drawing/2014/main" id="{CD649FF0-3848-5F8F-5FE3-D3A4910DF88C}"/>
                </a:ext>
              </a:extLst>
            </p:cNvPr>
            <p:cNvSpPr/>
            <p:nvPr/>
          </p:nvSpPr>
          <p:spPr>
            <a:xfrm>
              <a:off x="2377440" y="2470964"/>
              <a:ext cx="658654" cy="658654"/>
            </a:xfrm>
            <a:prstGeom prst="ellipse">
              <a:avLst/>
            </a:prstGeom>
            <a:solidFill>
              <a:schemeClr val="bg1"/>
            </a:solidFill>
            <a:ln w="25400">
              <a:noFill/>
            </a:ln>
            <a:effectLst>
              <a:outerShdw blurRad="254000" algn="tr" rotWithShape="0">
                <a:schemeClr val="bg1">
                  <a:lumMod val="50000"/>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sp>
          <p:nvSpPr>
            <p:cNvPr id="48" name="Oval 47">
              <a:extLst>
                <a:ext uri="{FF2B5EF4-FFF2-40B4-BE49-F238E27FC236}">
                  <a16:creationId xmlns:a16="http://schemas.microsoft.com/office/drawing/2014/main" id="{52BDF09B-B310-3584-3550-CBD7D609730A}"/>
                </a:ext>
              </a:extLst>
            </p:cNvPr>
            <p:cNvSpPr/>
            <p:nvPr/>
          </p:nvSpPr>
          <p:spPr>
            <a:xfrm>
              <a:off x="2304336" y="2397860"/>
              <a:ext cx="804862" cy="804862"/>
            </a:xfrm>
            <a:prstGeom prst="ellipse">
              <a:avLst/>
            </a:prstGeom>
            <a:noFill/>
            <a:ln w="25400">
              <a:gradFill flip="none" rotWithShape="1">
                <a:gsLst>
                  <a:gs pos="0">
                    <a:srgbClr val="0F5669"/>
                  </a:gs>
                  <a:gs pos="100000">
                    <a:srgbClr val="51B3AE"/>
                  </a:gs>
                </a:gsLst>
                <a:lin ang="162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tIns="91440" bIns="91440" rtlCol="0" anchor="ctr"/>
            <a:lstStyle/>
            <a:p>
              <a:pPr algn="ctr"/>
              <a:endParaRPr lang="en-US" sz="2000" b="1">
                <a:solidFill>
                  <a:srgbClr val="0F5669"/>
                </a:solidFill>
              </a:endParaRPr>
            </a:p>
          </p:txBody>
        </p:sp>
      </p:grpSp>
      <p:pic>
        <p:nvPicPr>
          <p:cNvPr id="11" name="Graphic 10">
            <a:extLst>
              <a:ext uri="{FF2B5EF4-FFF2-40B4-BE49-F238E27FC236}">
                <a16:creationId xmlns:a16="http://schemas.microsoft.com/office/drawing/2014/main" id="{4ED313D6-D1D2-A0A5-6535-67D7C7E21A6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2200320" y="3834683"/>
            <a:ext cx="354240" cy="354240"/>
          </a:xfrm>
          <a:prstGeom prst="rect">
            <a:avLst/>
          </a:prstGeom>
        </p:spPr>
      </p:pic>
      <p:pic>
        <p:nvPicPr>
          <p:cNvPr id="13" name="Graphic 12">
            <a:extLst>
              <a:ext uri="{FF2B5EF4-FFF2-40B4-BE49-F238E27FC236}">
                <a16:creationId xmlns:a16="http://schemas.microsoft.com/office/drawing/2014/main" id="{7A355AF8-9266-F9DF-36D2-3E628ADF1F0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918880" y="3834683"/>
            <a:ext cx="354240" cy="354240"/>
          </a:xfrm>
          <a:prstGeom prst="rect">
            <a:avLst/>
          </a:prstGeom>
        </p:spPr>
      </p:pic>
      <p:pic>
        <p:nvPicPr>
          <p:cNvPr id="21" name="Graphic 20">
            <a:extLst>
              <a:ext uri="{FF2B5EF4-FFF2-40B4-BE49-F238E27FC236}">
                <a16:creationId xmlns:a16="http://schemas.microsoft.com/office/drawing/2014/main" id="{457E912D-A82D-7114-1318-B45D1F4849D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637440" y="3834683"/>
            <a:ext cx="354240" cy="354240"/>
          </a:xfrm>
          <a:prstGeom prst="rect">
            <a:avLst/>
          </a:prstGeom>
        </p:spPr>
      </p:pic>
    </p:spTree>
    <p:extLst>
      <p:ext uri="{BB962C8B-B14F-4D97-AF65-F5344CB8AC3E}">
        <p14:creationId xmlns:p14="http://schemas.microsoft.com/office/powerpoint/2010/main" val="38015036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DESIGN_ID_ASTRAZENECA STANDARD TEMPLATE" val="EvVFCk6W"/>
  <p:tag name="ARTICULATE_DESIGN_ID_1_ASTRAZENECA STANDARD TEMPLATE" val="kGJp0GDe"/>
  <p:tag name="ARTICULATE_DESIGN_ID_ALTERNATIVE LAYOUTS" val="Bt42LpTg"/>
  <p:tag name="ARTICULATE_DESIGN_ID_1_ALTERNATIVE LAYOUTS" val="Pu40bbUa"/>
  <p:tag name="ARTICULATE_DESIGN_ID_AGENDAS" val="ut6QGGsg"/>
  <p:tag name="ARTICULATE_DESIGN_ID_1_AGENDAS" val="zZqOLfMe"/>
  <p:tag name="ARTICULATE_DESIGN_ID_KEY MESSAGE LAYOUTS" val="EG1WQXxn"/>
  <p:tag name="ARTICULATE_DESIGN_ID_LISTS" val="M0QWvWS1"/>
  <p:tag name="ARTICULATE_DESIGN_ID_1_KEY MESSAGE LAYOUTS" val="ks627C6Q"/>
  <p:tag name="ARTICULATE_DESIGN_ID_DIAGRAMS" val="EHtI07Fq"/>
  <p:tag name="ARTICULATE_DESIGN_ID_ALTERNATIVE CONTENT LAYOUTS" val="ywJnDDcd"/>
  <p:tag name="ARTICULATE_DESIGN_ID_PERSONNEL" val="nHHLeDJ2"/>
  <p:tag name="ARTICULATE_DESIGN_ID_STAFF AND ORGANISATIONS" val="fzkdDkSo"/>
  <p:tag name="ARTICULATE_DESIGN_ID_1_ALTERNATIVE CONTENT LAYOUTS" val="iY0BipYY"/>
  <p:tag name="ARTICULATE_DESIGN_ID_1_LISTS" val="vezrIkHU"/>
  <p:tag name="ARTICULATE_DESIGN_ID_1_STAFF AND ORGANISATIONS" val="gu0rVs6s"/>
  <p:tag name="BRANDIN_CONFIG" val="CONFIG.INI"/>
  <p:tag name="BRANDIN_CHARTS" val="PROCESS CHARTS"/>
  <p:tag name="BRANDIN_RULES" val="RUN RULES"/>
  <p:tag name="ARTICULATE_DESIGN_ID_LOGO HOLDERS" val="frTQuPG5"/>
  <p:tag name="ARTICULATE_DESIGN_ID_SPEAKERS" val="lTM5UYkU"/>
  <p:tag name="ARTICULATE_DESIGN_ID_TEXT LAYOUTS" val="4lYw8SxY"/>
  <p:tag name="ARTICULATE_DESIGN_ID_KEY STATEMENTS" val="PiA9xBfC"/>
  <p:tag name="ARTICULATE_DESIGN_ID_TEXT WITH IMAGE" val="bQgCS8wS"/>
  <p:tag name="ARTICULATE_DESIGN_ID_TEXT WITH IMAGE LAYOUTS" val="4MQoe47W"/>
  <p:tag name="BRANDIN_SMARTPASTE" val="ACTIVE"/>
  <p:tag name="BRANDIN_WORKSPACE_NAME" val="AstraZeneca"/>
  <p:tag name="ARTICULATE_SLIDE_THUMBNAIL_REFRESH" val="1"/>
  <p:tag name="ARTICULATE_PROJECT_OPEN" val="0"/>
  <p:tag name="ARTICULATE_SLIDE_COUNT" val="3"/>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Key Statements">
  <a:themeElements>
    <a:clrScheme name="Alexion">
      <a:dk1>
        <a:srgbClr val="3F4444"/>
      </a:dk1>
      <a:lt1>
        <a:srgbClr val="FFFFFF"/>
      </a:lt1>
      <a:dk2>
        <a:srgbClr val="003865"/>
      </a:dk2>
      <a:lt2>
        <a:srgbClr val="9DB0AC"/>
      </a:lt2>
      <a:accent1>
        <a:srgbClr val="003865"/>
      </a:accent1>
      <a:accent2>
        <a:srgbClr val="00212E"/>
      </a:accent2>
      <a:accent3>
        <a:srgbClr val="68D2DF"/>
      </a:accent3>
      <a:accent4>
        <a:srgbClr val="F0AB00"/>
      </a:accent4>
      <a:accent5>
        <a:srgbClr val="3C1053"/>
      </a:accent5>
      <a:accent6>
        <a:srgbClr val="D0006F"/>
      </a:accent6>
      <a:hlink>
        <a:srgbClr val="003865"/>
      </a:hlink>
      <a:folHlink>
        <a:srgbClr val="00212E"/>
      </a:folHlink>
    </a:clrScheme>
    <a:fontScheme name="Astra Zeneca">
      <a:majorFont>
        <a:latin typeface="Calisto M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normAutofit/>
      </a:bodyPr>
      <a:lstStyle>
        <a:defPPr algn="ctr">
          <a:lnSpc>
            <a:spcPct val="90000"/>
          </a:lnSpc>
          <a:spcAft>
            <a:spcPts val="600"/>
          </a:spcAft>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lnSpc>
            <a:spcPct val="90000"/>
          </a:lnSpc>
          <a:spcAft>
            <a:spcPts val="600"/>
          </a:spcAft>
          <a:defRPr dirty="0" err="1" smtClean="0"/>
        </a:defPPr>
      </a:lstStyle>
    </a:txDef>
  </a:objectDefaults>
  <a:extraClrSchemeLst/>
  <a:custClrLst>
    <a:custClr name="BLANK">
      <a:srgbClr val="FFFFFF"/>
    </a:custClr>
    <a:custClr name="Graphite, Lighter 60%">
      <a:srgbClr val="B2B4B4"/>
    </a:custClr>
    <a:custClr name="Platinum, Lighter 60%">
      <a:srgbClr val="D8DFDE"/>
    </a:custClr>
    <a:custClr name="BLANK">
      <a:srgbClr val="FFFFFF"/>
    </a:custClr>
    <a:custClr name="Navy, Lighter 60%">
      <a:srgbClr val="99AFC1"/>
    </a:custClr>
    <a:custClr name="BLANK">
      <a:srgbClr val="FFFFFF"/>
    </a:custClr>
    <a:custClr name="Magenta, Lighter 60%">
      <a:srgbClr val="C3EEF3"/>
    </a:custClr>
    <a:custClr name="Gold, Lighter 60%">
      <a:srgbClr val="F9DD99"/>
    </a:custClr>
    <a:custClr name="Lime Green, Lighter 60%">
      <a:srgbClr val="B19FBA"/>
    </a:custClr>
    <a:custClr name="Light Blue, Lighter 60%">
      <a:srgbClr val="EC99C5"/>
    </a:custClr>
    <a:custClr name="BLANK">
      <a:srgbClr val="FFFFFF"/>
    </a:custClr>
    <a:custClr name="Graphite, Lighter 40%">
      <a:srgbClr val="8C8F8F"/>
    </a:custClr>
    <a:custClr name="Platinum, Lighter 40%">
      <a:srgbClr val="C4D0CD"/>
    </a:custClr>
    <a:custClr name="BLANK">
      <a:srgbClr val="FFFFFF"/>
    </a:custClr>
    <a:custClr name="Navy, Lighter 40%">
      <a:srgbClr val="6688A3"/>
    </a:custClr>
    <a:custClr name="BLANK">
      <a:srgbClr val="FFFFFF"/>
    </a:custClr>
    <a:custClr name="Magenta, Lighter 40%">
      <a:srgbClr val="A5E4EC"/>
    </a:custClr>
    <a:custClr name="Gold, Lighter 40%">
      <a:srgbClr val="F6CD66"/>
    </a:custClr>
    <a:custClr name="Lime Green, Lighter 40%">
      <a:srgbClr val="8A7098"/>
    </a:custClr>
    <a:custClr name="Light Blue, Lighter 40%">
      <a:srgbClr val="E465A9"/>
    </a:custClr>
    <a:custClr name="BLANK">
      <a:srgbClr val="FFFFFF"/>
    </a:custClr>
    <a:custClr name="Graphite, Darker 40%">
      <a:srgbClr val="262929"/>
    </a:custClr>
    <a:custClr name="Platinum, Darker 40%">
      <a:srgbClr val="5E6A67"/>
    </a:custClr>
    <a:custClr name="BLANK">
      <a:srgbClr val="FFFFFF"/>
    </a:custClr>
    <a:custClr name="Navy, Darker 40%">
      <a:srgbClr val="06202E"/>
    </a:custClr>
    <a:custClr name="BLANK">
      <a:srgbClr val="FFFFFF"/>
    </a:custClr>
    <a:custClr name="Magenta, Darker 40%">
      <a:srgbClr val="3D7E86"/>
    </a:custClr>
    <a:custClr name="Gold, Darker 40%">
      <a:srgbClr val="906700"/>
    </a:custClr>
    <a:custClr name="Lime Green, Darker 40%">
      <a:srgbClr val="240931"/>
    </a:custClr>
    <a:custClr name="Light Blue, Darker 40%">
      <a:srgbClr val="7D0F43"/>
    </a:custClr>
    <a:custClr name="BLANK">
      <a:srgbClr val="FFFFFF"/>
    </a:custClr>
    <a:custClr name="Graphite, Darker 60%">
      <a:srgbClr val="191B1B"/>
    </a:custClr>
    <a:custClr name="Platinum, Darker 60%">
      <a:srgbClr val="3F4645"/>
    </a:custClr>
    <a:custClr name="BLANK">
      <a:srgbClr val="FFFFFF"/>
    </a:custClr>
    <a:custClr name="Navy, Darker 60%">
      <a:srgbClr val="031328"/>
    </a:custClr>
    <a:custClr name="BLANK">
      <a:srgbClr val="FFFFFF"/>
    </a:custClr>
    <a:custClr name="Magenta, Darker 60%">
      <a:srgbClr val="285459"/>
    </a:custClr>
    <a:custClr name="Gold, Darker 60%">
      <a:srgbClr val="604400"/>
    </a:custClr>
    <a:custClr name="Lime Green, Darker 60%">
      <a:srgbClr val="170620"/>
    </a:custClr>
    <a:custClr name="Light Blue, Darker 60%">
      <a:srgbClr val="52062B"/>
    </a:custClr>
  </a:custClrLst>
  <a:extLst>
    <a:ext uri="{05A4C25C-085E-4340-85A3-A5531E510DB2}">
      <thm15:themeFamily xmlns:thm15="http://schemas.microsoft.com/office/thememl/2012/main" name="Alexion PowerPoint Template - Placeholder Final" id="{9006E68F-6CDA-D940-AD16-A9ACD011E804}" vid="{1F021808-9BB6-C843-BBCB-85AD7C7DA887}"/>
    </a:ext>
  </a:extLst>
</a:theme>
</file>

<file path=ppt/theme/theme2.xml><?xml version="1.0" encoding="utf-8"?>
<a:theme xmlns:a="http://schemas.openxmlformats.org/drawingml/2006/main" name="Global Genes">
  <a:themeElements>
    <a:clrScheme name="Alexion">
      <a:dk1>
        <a:srgbClr val="3F4444"/>
      </a:dk1>
      <a:lt1>
        <a:srgbClr val="FFFFFF"/>
      </a:lt1>
      <a:dk2>
        <a:srgbClr val="003865"/>
      </a:dk2>
      <a:lt2>
        <a:srgbClr val="9DB0AC"/>
      </a:lt2>
      <a:accent1>
        <a:srgbClr val="003865"/>
      </a:accent1>
      <a:accent2>
        <a:srgbClr val="00212E"/>
      </a:accent2>
      <a:accent3>
        <a:srgbClr val="68D2DF"/>
      </a:accent3>
      <a:accent4>
        <a:srgbClr val="F0AB00"/>
      </a:accent4>
      <a:accent5>
        <a:srgbClr val="3C1053"/>
      </a:accent5>
      <a:accent6>
        <a:srgbClr val="D0006F"/>
      </a:accent6>
      <a:hlink>
        <a:srgbClr val="003865"/>
      </a:hlink>
      <a:folHlink>
        <a:srgbClr val="00212E"/>
      </a:folHlink>
    </a:clrScheme>
    <a:fontScheme name="Custom 5">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normAutofit/>
      </a:bodyPr>
      <a:lstStyle>
        <a:defPPr algn="ctr">
          <a:lnSpc>
            <a:spcPct val="90000"/>
          </a:lnSpc>
          <a:spcAft>
            <a:spcPts val="600"/>
          </a:spcAft>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lnSpc>
            <a:spcPct val="90000"/>
          </a:lnSpc>
          <a:spcAft>
            <a:spcPts val="600"/>
          </a:spcAft>
          <a:defRPr dirty="0" err="1" smtClean="0"/>
        </a:defPPr>
      </a:lstStyle>
    </a:txDef>
  </a:objectDefaults>
  <a:extraClrSchemeLst/>
  <a:custClrLst>
    <a:custClr name="BLANK">
      <a:srgbClr val="FFFFFF"/>
    </a:custClr>
    <a:custClr name="Graphite, Lighter 60%">
      <a:srgbClr val="B2B4B4"/>
    </a:custClr>
    <a:custClr name="Platinum, Lighter 60%">
      <a:srgbClr val="D8DFDE"/>
    </a:custClr>
    <a:custClr name="BLANK">
      <a:srgbClr val="FFFFFF"/>
    </a:custClr>
    <a:custClr name="Navy, Lighter 60%">
      <a:srgbClr val="99AFC1"/>
    </a:custClr>
    <a:custClr name="BLANK">
      <a:srgbClr val="FFFFFF"/>
    </a:custClr>
    <a:custClr name="Magenta, Lighter 60%">
      <a:srgbClr val="C3EEF3"/>
    </a:custClr>
    <a:custClr name="Gold, Lighter 60%">
      <a:srgbClr val="F9DD99"/>
    </a:custClr>
    <a:custClr name="Lime Green, Lighter 60%">
      <a:srgbClr val="B19FBA"/>
    </a:custClr>
    <a:custClr name="Light Blue, Lighter 60%">
      <a:srgbClr val="EC99C5"/>
    </a:custClr>
    <a:custClr name="BLANK">
      <a:srgbClr val="FFFFFF"/>
    </a:custClr>
    <a:custClr name="Graphite, Lighter 40%">
      <a:srgbClr val="8C8F8F"/>
    </a:custClr>
    <a:custClr name="Platinum, Lighter 40%">
      <a:srgbClr val="C4D0CD"/>
    </a:custClr>
    <a:custClr name="BLANK">
      <a:srgbClr val="FFFFFF"/>
    </a:custClr>
    <a:custClr name="Navy, Lighter 40%">
      <a:srgbClr val="6688A3"/>
    </a:custClr>
    <a:custClr name="BLANK">
      <a:srgbClr val="FFFFFF"/>
    </a:custClr>
    <a:custClr name="Magenta, Lighter 40%">
      <a:srgbClr val="A5E4EC"/>
    </a:custClr>
    <a:custClr name="Gold, Lighter 40%">
      <a:srgbClr val="F6CD66"/>
    </a:custClr>
    <a:custClr name="Lime Green, Lighter 40%">
      <a:srgbClr val="8A7098"/>
    </a:custClr>
    <a:custClr name="Light Blue, Lighter 40%">
      <a:srgbClr val="E465A9"/>
    </a:custClr>
    <a:custClr name="BLANK">
      <a:srgbClr val="FFFFFF"/>
    </a:custClr>
    <a:custClr name="Graphite, Darker 40%">
      <a:srgbClr val="262929"/>
    </a:custClr>
    <a:custClr name="Platinum, Darker 40%">
      <a:srgbClr val="5E6A67"/>
    </a:custClr>
    <a:custClr name="BLANK">
      <a:srgbClr val="FFFFFF"/>
    </a:custClr>
    <a:custClr name="Navy, Darker 40%">
      <a:srgbClr val="06202E"/>
    </a:custClr>
    <a:custClr name="BLANK">
      <a:srgbClr val="FFFFFF"/>
    </a:custClr>
    <a:custClr name="Magenta, Darker 40%">
      <a:srgbClr val="3D7E86"/>
    </a:custClr>
    <a:custClr name="Gold, Darker 40%">
      <a:srgbClr val="906700"/>
    </a:custClr>
    <a:custClr name="Lime Green, Darker 40%">
      <a:srgbClr val="240931"/>
    </a:custClr>
    <a:custClr name="Light Blue, Darker 40%">
      <a:srgbClr val="7D0F43"/>
    </a:custClr>
    <a:custClr name="BLANK">
      <a:srgbClr val="FFFFFF"/>
    </a:custClr>
    <a:custClr name="Graphite, Darker 60%">
      <a:srgbClr val="191B1B"/>
    </a:custClr>
    <a:custClr name="Platinum, Darker 60%">
      <a:srgbClr val="3F4645"/>
    </a:custClr>
    <a:custClr name="BLANK">
      <a:srgbClr val="FFFFFF"/>
    </a:custClr>
    <a:custClr name="Navy, Darker 60%">
      <a:srgbClr val="031328"/>
    </a:custClr>
    <a:custClr name="BLANK">
      <a:srgbClr val="FFFFFF"/>
    </a:custClr>
    <a:custClr name="Magenta, Darker 60%">
      <a:srgbClr val="285459"/>
    </a:custClr>
    <a:custClr name="Gold, Darker 60%">
      <a:srgbClr val="604400"/>
    </a:custClr>
    <a:custClr name="Lime Green, Darker 60%">
      <a:srgbClr val="170620"/>
    </a:custClr>
    <a:custClr name="Light Blue, Darker 60%">
      <a:srgbClr val="52062B"/>
    </a:custClr>
  </a:custClrLst>
  <a:extLst>
    <a:ext uri="{05A4C25C-085E-4340-85A3-A5531E510DB2}">
      <thm15:themeFamily xmlns:thm15="http://schemas.microsoft.com/office/thememl/2012/main" name="Alexion PowerPoint Template - Placeholder Final" id="{9006E68F-6CDA-D940-AD16-A9ACD011E804}" vid="{206E485E-F34F-D74B-89B7-A0A198DA6B9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AstraZeneca 2020">
      <a:dk1>
        <a:srgbClr val="3F4444"/>
      </a:dk1>
      <a:lt1>
        <a:srgbClr val="FFFFFF"/>
      </a:lt1>
      <a:dk2>
        <a:srgbClr val="003865"/>
      </a:dk2>
      <a:lt2>
        <a:srgbClr val="9DB0AC"/>
      </a:lt2>
      <a:accent1>
        <a:srgbClr val="830051"/>
      </a:accent1>
      <a:accent2>
        <a:srgbClr val="F0AB00"/>
      </a:accent2>
      <a:accent3>
        <a:srgbClr val="D0006F"/>
      </a:accent3>
      <a:accent4>
        <a:srgbClr val="3C1053"/>
      </a:accent4>
      <a:accent5>
        <a:srgbClr val="C4D600"/>
      </a:accent5>
      <a:accent6>
        <a:srgbClr val="68D2DF"/>
      </a:accent6>
      <a:hlink>
        <a:srgbClr val="68D2DF"/>
      </a:hlink>
      <a:folHlink>
        <a:srgbClr val="D0006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Purple">
      <a:srgbClr val="3C1053"/>
    </a:custClr>
    <a:custClr name="Graphite, Lighter 60%">
      <a:srgbClr val="B2B4B4"/>
    </a:custClr>
    <a:custClr name="Platinum, Lighter 60%">
      <a:srgbClr val="D8DFDE"/>
    </a:custClr>
    <a:custClr name="Navy, Lighter 60%">
      <a:srgbClr val="99AFC1"/>
    </a:custClr>
    <a:custClr name="Mulberry, Lighter 60%">
      <a:srgbClr val="CD99B9"/>
    </a:custClr>
    <a:custClr name="Dark Mulberry, Lighter 60%">
      <a:srgbClr val="B899AC"/>
    </a:custClr>
    <a:custClr name="Magenta, Lighter 60%">
      <a:srgbClr val="EC99C5"/>
    </a:custClr>
    <a:custClr name="Gold, Lighter 60%">
      <a:srgbClr val="F9DD99"/>
    </a:custClr>
    <a:custClr name="Lime Green, Lighter 60%">
      <a:srgbClr val="E7EF99"/>
    </a:custClr>
    <a:custClr name="Light Blue, Lighter 60%">
      <a:srgbClr val="C3EDF2"/>
    </a:custClr>
    <a:custClr name="Purple, Lighter 60%">
      <a:srgbClr val="B19FBA"/>
    </a:custClr>
    <a:custClr name="Graphite, Lighter 40%">
      <a:srgbClr val="8C8F8F"/>
    </a:custClr>
    <a:custClr name="Platinum, Lighter 40%">
      <a:srgbClr val="C4D0CD"/>
    </a:custClr>
    <a:custClr name="Navy, Lighter 40%">
      <a:srgbClr val="6688A3"/>
    </a:custClr>
    <a:custClr name="Mulberry, Lighter 40%">
      <a:srgbClr val="B56697"/>
    </a:custClr>
    <a:custClr name="Dark Mulberry, Lighter 40%">
      <a:srgbClr val="946683"/>
    </a:custClr>
    <a:custClr name="Magenta, Lighter 40%">
      <a:srgbClr val="E366A9"/>
    </a:custClr>
    <a:custClr name="Gold, Lighter 40%">
      <a:srgbClr val="F6CD66"/>
    </a:custClr>
    <a:custClr name="Lime Green, Lighter 40%">
      <a:srgbClr val="DCE666"/>
    </a:custClr>
    <a:custClr name="Light Blue, Lighter 40%">
      <a:srgbClr val="A4E4EC"/>
    </a:custClr>
    <a:custClr name="Purple, Lighter 40%">
      <a:srgbClr val="8A7098"/>
    </a:custClr>
    <a:custClr name="Graphite, Darker 40%">
      <a:srgbClr val="262929"/>
    </a:custClr>
    <a:custClr name="Platinum, Darker 40%">
      <a:srgbClr val="5E6A67"/>
    </a:custClr>
    <a:custClr name="Navy, Darker 40%">
      <a:srgbClr val="00223D"/>
    </a:custClr>
    <a:custClr name="Mulberry, Darker 40%">
      <a:srgbClr val="4F0031"/>
    </a:custClr>
    <a:custClr name="Dark Mulberry, Darker 40%">
      <a:srgbClr val="370421"/>
    </a:custClr>
    <a:custClr name="Magenta, Darker 40%">
      <a:srgbClr val="7D0043"/>
    </a:custClr>
    <a:custClr name="Gold, Darker 40%">
      <a:srgbClr val="906700"/>
    </a:custClr>
    <a:custClr name="Lime Green, Darker 40%">
      <a:srgbClr val="768000"/>
    </a:custClr>
    <a:custClr name="Light Blue, Darker 40%">
      <a:srgbClr val="3E7E86"/>
    </a:custClr>
    <a:custClr name="Purple, Darker 40%">
      <a:srgbClr val="240A32"/>
    </a:custClr>
    <a:custClr name="Graphite, Darker 60%">
      <a:srgbClr val="191B1B"/>
    </a:custClr>
    <a:custClr name="Platinum, Darker 60%">
      <a:srgbClr val="3F4645"/>
    </a:custClr>
    <a:custClr name="Navy, Darker 60%">
      <a:srgbClr val="001628"/>
    </a:custClr>
    <a:custClr name="Mulberry, Darker 60%">
      <a:srgbClr val="340020"/>
    </a:custClr>
    <a:custClr name="Dark Mulberry, Darker 60%">
      <a:srgbClr val="2C0017"/>
    </a:custClr>
    <a:custClr name="Magenta, Darker 60%">
      <a:srgbClr val="53002C"/>
    </a:custClr>
    <a:custClr name="Gold, Darker 60%">
      <a:srgbClr val="604400"/>
    </a:custClr>
    <a:custClr name="Lime Green, Darker 60%">
      <a:srgbClr val="4E5600"/>
    </a:custClr>
    <a:custClr name="Light Blue, Darker 60%">
      <a:srgbClr val="2A5459"/>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8bddcef-5e98-4f99-ac32-0a96edf24b4e" xsi:nil="true"/>
    <lcf76f155ced4ddcb4097134ff3c332f xmlns="e4ef4681-2d87-4cae-9063-4e92c3c73886">
      <Terms xmlns="http://schemas.microsoft.com/office/infopath/2007/PartnerControls"/>
    </lcf76f155ced4ddcb4097134ff3c332f>
    <Keyword xmlns="44a56295-c29e-4898-8136-a54736c65b82" xsi:nil="true"/>
    <Descriptions xmlns="44a56295-c29e-4898-8136-a54736c65b8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haredContentType xmlns="Microsoft.SharePoint.Taxonomy.ContentTypeSync" SourceId="1ee89e71-04cd-405e-9ca3-99e020c1694d" ContentTypeId="0x0101" PreviousValue="false"/>
</file>

<file path=customXml/item4.xml><?xml version="1.0" encoding="utf-8"?>
<ct:contentTypeSchema xmlns:ct="http://schemas.microsoft.com/office/2006/metadata/contentType" xmlns:ma="http://schemas.microsoft.com/office/2006/metadata/properties/metaAttributes" ct:_="" ma:_="" ma:contentTypeName="Document" ma:contentTypeID="0x010100EA42AFE308AC784CA03107621754A98B" ma:contentTypeVersion="17" ma:contentTypeDescription="Create a new document." ma:contentTypeScope="" ma:versionID="7add749a8720f1aa98dc8ab43e39bb1a">
  <xsd:schema xmlns:xsd="http://www.w3.org/2001/XMLSchema" xmlns:xs="http://www.w3.org/2001/XMLSchema" xmlns:p="http://schemas.microsoft.com/office/2006/metadata/properties" xmlns:ns2="44a56295-c29e-4898-8136-a54736c65b82" xmlns:ns3="98bddcef-5e98-4f99-ac32-0a96edf24b4e" xmlns:ns4="e4ef4681-2d87-4cae-9063-4e92c3c73886" targetNamespace="http://schemas.microsoft.com/office/2006/metadata/properties" ma:root="true" ma:fieldsID="c4c23445fb4601e42ac35b24c257c54b" ns2:_="" ns3:_="" ns4:_="">
    <xsd:import namespace="44a56295-c29e-4898-8136-a54736c65b82"/>
    <xsd:import namespace="98bddcef-5e98-4f99-ac32-0a96edf24b4e"/>
    <xsd:import namespace="e4ef4681-2d87-4cae-9063-4e92c3c73886"/>
    <xsd:element name="properties">
      <xsd:complexType>
        <xsd:sequence>
          <xsd:element name="documentManagement">
            <xsd:complexType>
              <xsd:all>
                <xsd:element ref="ns2:Descriptions" minOccurs="0"/>
                <xsd:element ref="ns2:Keyword" minOccurs="0"/>
                <xsd:element ref="ns3:SharedWithUsers" minOccurs="0"/>
                <xsd:element ref="ns3:SharedWithDetails" minOccurs="0"/>
                <xsd:element ref="ns4:MediaServiceMetadata" minOccurs="0"/>
                <xsd:element ref="ns4:MediaServiceFastMetadata" minOccurs="0"/>
                <xsd:element ref="ns4:MediaServiceObjectDetectorVersions" minOccurs="0"/>
                <xsd:element ref="ns4:MediaServiceSearchProperties" minOccurs="0"/>
                <xsd:element ref="ns4:lcf76f155ced4ddcb4097134ff3c332f" minOccurs="0"/>
                <xsd:element ref="ns3:TaxCatchAll" minOccurs="0"/>
                <xsd:element ref="ns4:MediaServiceDateTaken" minOccurs="0"/>
                <xsd:element ref="ns4:MediaServiceGenerationTime" minOccurs="0"/>
                <xsd:element ref="ns4:MediaServiceEventHashCode" minOccurs="0"/>
                <xsd:element ref="ns4:MediaLengthInSeconds"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a56295-c29e-4898-8136-a54736c65b82" elementFormDefault="qualified">
    <xsd:import namespace="http://schemas.microsoft.com/office/2006/documentManagement/types"/>
    <xsd:import namespace="http://schemas.microsoft.com/office/infopath/2007/PartnerControls"/>
    <xsd:element name="Descriptions" ma:index="8" nillable="true" ma:displayName="Descriptions" ma:description="Describe your document to make it appear at the top of search results" ma:internalName="Descriptions">
      <xsd:simpleType>
        <xsd:restriction base="dms:Note">
          <xsd:maxLength value="255"/>
        </xsd:restriction>
      </xsd:simpleType>
    </xsd:element>
    <xsd:element name="Keyword" ma:index="9" nillable="true" ma:displayName="Keyword" ma:description="Enter list of terms separated by semi-colon(;)" ma:internalName="Keyword">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8bddcef-5e98-4f99-ac32-0a96edf24b4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9dbe3a64-5c1e-42fe-80dd-b5fc6f160d89}" ma:internalName="TaxCatchAll" ma:showField="CatchAllData" ma:web="98bddcef-5e98-4f99-ac32-0a96edf24b4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4ef4681-2d87-4cae-9063-4e92c3c73886" elementFormDefault="qualified">
    <xsd:import namespace="http://schemas.microsoft.com/office/2006/documentManagement/types"/>
    <xsd:import namespace="http://schemas.microsoft.com/office/infopath/2007/PartnerControls"/>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1ee89e71-04cd-405e-9ca3-99e020c1694d" ma:termSetId="09814cd3-568e-fe90-9814-8d621ff8fb84" ma:anchorId="fba54fb3-c3e1-fe81-a776-ca4b69148c4d" ma:open="true" ma:isKeyword="false">
      <xsd:complexType>
        <xsd:sequence>
          <xsd:element ref="pc:Terms" minOccurs="0" maxOccurs="1"/>
        </xsd:sequence>
      </xsd:complex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OCR" ma:index="23" nillable="true" ma:displayName="Extracted Text" ma:internalName="MediaServiceOCR" ma:readOnly="true">
      <xsd:simpleType>
        <xsd:restriction base="dms:Note">
          <xsd:maxLength value="255"/>
        </xsd:restriction>
      </xsd:simpleType>
    </xsd:element>
    <xsd:element name="MediaServiceLocation" ma:index="24"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D41FD2-E42A-4705-AA0D-85221307178A}">
  <ds:schemaRefs>
    <ds:schemaRef ds:uri="18be8bee-b880-4360-ad63-12d6692f8265"/>
    <ds:schemaRef ds:uri="44a56295-c29e-4898-8136-a54736c65b82"/>
    <ds:schemaRef ds:uri="98bddcef-5e98-4f99-ac32-0a96edf24b4e"/>
    <ds:schemaRef ds:uri="d7dc3742-82ca-4c93-8b86-50269c16a331"/>
    <ds:schemaRef ds:uri="e4ef4681-2d87-4cae-9063-4e92c3c7388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9C02748-3634-4A24-AAB5-5A1F224A40F5}">
  <ds:schemaRefs>
    <ds:schemaRef ds:uri="http://schemas.microsoft.com/sharepoint/v3/contenttype/forms"/>
  </ds:schemaRefs>
</ds:datastoreItem>
</file>

<file path=customXml/itemProps3.xml><?xml version="1.0" encoding="utf-8"?>
<ds:datastoreItem xmlns:ds="http://schemas.openxmlformats.org/officeDocument/2006/customXml" ds:itemID="{6A31AEE2-5BEA-4910-B004-BCCD62FB4DAA}">
  <ds:schemaRefs>
    <ds:schemaRef ds:uri="Microsoft.SharePoint.Taxonomy.ContentTypeSync"/>
  </ds:schemaRefs>
</ds:datastoreItem>
</file>

<file path=customXml/itemProps4.xml><?xml version="1.0" encoding="utf-8"?>
<ds:datastoreItem xmlns:ds="http://schemas.openxmlformats.org/officeDocument/2006/customXml" ds:itemID="{CA433E3C-34B1-45B6-A9DF-E2F22AC8102C}">
  <ds:schemaRefs>
    <ds:schemaRef ds:uri="44a56295-c29e-4898-8136-a54736c65b82"/>
    <ds:schemaRef ds:uri="98bddcef-5e98-4f99-ac32-0a96edf24b4e"/>
    <ds:schemaRef ds:uri="e4ef4681-2d87-4cae-9063-4e92c3c7388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blank</Template>
  <TotalTime>0</TotalTime>
  <Words>2216</Words>
  <Application>Microsoft Office PowerPoint</Application>
  <PresentationFormat>Widescreen</PresentationFormat>
  <Paragraphs>291</Paragraphs>
  <Slides>34</Slides>
  <Notes>10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34</vt:i4>
      </vt:variant>
    </vt:vector>
  </HeadingPairs>
  <TitlesOfParts>
    <vt:vector size="41" baseType="lpstr">
      <vt:lpstr>Arial</vt:lpstr>
      <vt:lpstr>Calibri</vt:lpstr>
      <vt:lpstr>Georgia</vt:lpstr>
      <vt:lpstr>Wingdings</vt:lpstr>
      <vt:lpstr>Wingdings 2</vt:lpstr>
      <vt:lpstr>Key Statements</vt:lpstr>
      <vt:lpstr>Global Genes</vt:lpstr>
      <vt:lpstr>PowerPoint Presentation</vt:lpstr>
      <vt:lpstr>PowerPoint Presentation</vt:lpstr>
      <vt:lpstr>PowerPoint Presentation</vt:lpstr>
      <vt:lpstr>PowerPoint Presentation</vt:lpstr>
      <vt:lpstr>PowerPoint Presentation</vt:lpstr>
      <vt:lpstr>Why Publication Matters: Driving Visibility, Credibility, and Change</vt:lpstr>
      <vt:lpstr>Planning</vt:lpstr>
      <vt:lpstr>Could Your Research Be Published?</vt:lpstr>
      <vt:lpstr>What Gets Published</vt:lpstr>
      <vt:lpstr>Building Your Author Team</vt:lpstr>
      <vt:lpstr>Choosing the Right Journal</vt:lpstr>
      <vt:lpstr>What is the Impact Factor?</vt:lpstr>
      <vt:lpstr>When Research is NOT Behind a Paywall: Understanding Open Access</vt:lpstr>
      <vt:lpstr>Beware of Predatory Journals</vt:lpstr>
      <vt:lpstr>Table Discussion</vt:lpstr>
      <vt:lpstr>Writing</vt:lpstr>
      <vt:lpstr>Before You Start Writing</vt:lpstr>
      <vt:lpstr>Sections of a Journal Article</vt:lpstr>
      <vt:lpstr>Ethics Disclosures</vt:lpstr>
      <vt:lpstr>Table Discussion</vt:lpstr>
      <vt:lpstr>Submission and Beyond</vt:lpstr>
      <vt:lpstr>Submission</vt:lpstr>
      <vt:lpstr>Peer Reviewer Comments</vt:lpstr>
      <vt:lpstr>Acceptance/Rejection</vt:lpstr>
      <vt:lpstr>Data Dissemination – Getting Your Evidence Seen</vt:lpstr>
      <vt:lpstr>Timeline – Plan for a Marathon</vt:lpstr>
      <vt:lpstr>Table Discussion</vt:lpstr>
      <vt:lpstr>PowerPoint Presentation</vt:lpstr>
      <vt:lpstr>PowerPoint Presentation</vt:lpstr>
      <vt:lpstr>Introduction</vt:lpstr>
      <vt:lpstr>Methods</vt:lpstr>
      <vt:lpstr>Results</vt:lpstr>
      <vt:lpstr>Discussion &amp; Conclusion</vt:lpstr>
      <vt:lpstr>Disclosures and conflicts of interest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Dassule, Helene</dc:creator>
  <cp:keywords/>
  <dc:description/>
  <cp:lastModifiedBy>Michele Whiteside</cp:lastModifiedBy>
  <cp:revision>2</cp:revision>
  <dcterms:created xsi:type="dcterms:W3CDTF">2026-08-24T17:59:28Z</dcterms:created>
  <dcterms:modified xsi:type="dcterms:W3CDTF">2026-09-23T17:34:52Z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lpwstr>ASTR 3935 - Template &amp; Model Slides 24.pptx</vt:lpwstr>
  </property>
  <property fmtid="{D5CDD505-2E9C-101B-9397-08002B2CF9AE}" pid="3" name="ArticulateGUID">
    <vt:lpwstr>3147F588-80EE-4A79-8B90-D2BF272EDFE6</vt:lpwstr>
  </property>
  <property fmtid="{D5CDD505-2E9C-101B-9397-08002B2CF9AE}" pid="4" name="ArticulatePath">
    <vt:lpwstr>https://brightcarbon.sharepoint.com/sites/Intranet/Projects/ABCD/AstraZeneca/ASTR 3935 - AstraZeneca Template Build Project/Corporate Templates Design/BrightCarbon Template-Build/ASTR 3935 - Template &amp; Model Slides 13</vt:lpwstr>
  </property>
  <property fmtid="{D5CDD505-2E9C-101B-9397-08002B2CF9AE}" pid="5" name="MediaServiceImageTags">
    <vt:lpwstr/>
  </property>
  <property fmtid="{D5CDD505-2E9C-101B-9397-08002B2CF9AE}" pid="6" name="_dlc_policyId">
    <vt:lpwstr>0x01010006A68AEE38AF7D47A96CBCE7C6EE653E|-369733750</vt:lpwstr>
  </property>
  <property fmtid="{D5CDD505-2E9C-101B-9397-08002B2CF9AE}" pid="7" name="ItemRetentionFormula">
    <vt:lpwstr>&lt;formula id="Microsoft.Office.RecordsManagement.PolicyFeatures.Expiration.Formula.BuiltIn"&gt;&lt;number&gt;30&lt;/number&gt;&lt;property&gt;Modified&lt;/property&gt;&lt;propertyId&gt;28cf69c5-fa48-462a-b5cd-27b6f9d2bd5f&lt;/propertyId&gt;&lt;period&gt;days&lt;/period&gt;&lt;/formula&gt;</vt:lpwstr>
  </property>
  <property fmtid="{D5CDD505-2E9C-101B-9397-08002B2CF9AE}" pid="8" name="ContentTypeId">
    <vt:lpwstr>0x010100EA42AFE308AC784CA03107621754A98B</vt:lpwstr>
  </property>
</Properties>
</file>